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7" r:id="rId1"/>
  </p:sldMasterIdLst>
  <p:notesMasterIdLst>
    <p:notesMasterId r:id="rId18"/>
  </p:notesMasterIdLst>
  <p:sldIdLst>
    <p:sldId id="258" r:id="rId2"/>
    <p:sldId id="2054" r:id="rId3"/>
    <p:sldId id="2067" r:id="rId4"/>
    <p:sldId id="2068" r:id="rId5"/>
    <p:sldId id="2056" r:id="rId6"/>
    <p:sldId id="262" r:id="rId7"/>
    <p:sldId id="2060" r:id="rId8"/>
    <p:sldId id="2057" r:id="rId9"/>
    <p:sldId id="2069" r:id="rId10"/>
    <p:sldId id="2041" r:id="rId11"/>
    <p:sldId id="2061" r:id="rId12"/>
    <p:sldId id="2062" r:id="rId13"/>
    <p:sldId id="2070" r:id="rId14"/>
    <p:sldId id="2071" r:id="rId15"/>
    <p:sldId id="2066" r:id="rId16"/>
    <p:sldId id="206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pos="5541" userDrawn="1">
          <p15:clr>
            <a:srgbClr val="A4A3A4"/>
          </p15:clr>
        </p15:guide>
        <p15:guide id="11" pos="438" userDrawn="1">
          <p15:clr>
            <a:srgbClr val="A4A3A4"/>
          </p15:clr>
        </p15:guide>
        <p15:guide id="12" pos="2139" userDrawn="1">
          <p15:clr>
            <a:srgbClr val="A4A3A4"/>
          </p15:clr>
        </p15:guide>
        <p15:guide id="13" pos="23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nknown Use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3F3F3"/>
    <a:srgbClr val="D9D9D8"/>
    <a:srgbClr val="B4B4B5"/>
    <a:srgbClr val="4B4C4C"/>
    <a:srgbClr val="3E3F3F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293"/>
    <p:restoredTop sz="95439"/>
  </p:normalViewPr>
  <p:slideViewPr>
    <p:cSldViewPr snapToGrid="0" snapToObjects="1" showGuides="1">
      <p:cViewPr>
        <p:scale>
          <a:sx n="60" d="100"/>
          <a:sy n="60" d="100"/>
        </p:scale>
        <p:origin x="-1140" y="-498"/>
      </p:cViewPr>
      <p:guideLst>
        <p:guide orient="horz" pos="2160"/>
        <p:guide orient="horz" pos="346"/>
        <p:guide orient="horz" pos="3974"/>
        <p:guide pos="7242"/>
        <p:guide pos="3840"/>
        <p:guide pos="5541"/>
        <p:guide pos="438"/>
        <p:guide pos="2139"/>
        <p:guide pos="2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Vollkorn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Vollkorn" pitchFamily="2" charset="0"/>
              </a:defRPr>
            </a:lvl1pPr>
          </a:lstStyle>
          <a:p>
            <a:fld id="{88EDFB7E-8A14-5F4A-A8BC-FEC574E653A4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Vollkorn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Vollkorn" pitchFamily="2" charset="0"/>
              </a:defRPr>
            </a:lvl1pPr>
          </a:lstStyle>
          <a:p>
            <a:fld id="{4A1814F3-7BF6-CC41-BA5F-F3649E84E6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0263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Vollkorn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Vollkorn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Vollkorn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Vollkorn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Vollkorn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814F3-7BF6-CC41-BA5F-F3649E84E65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824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74987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75264" y="6422065"/>
            <a:ext cx="1016000" cy="365125"/>
          </a:xfrm>
        </p:spPr>
        <p:txBody>
          <a:bodyPr/>
          <a:lstStyle/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22065"/>
            <a:ext cx="2844800" cy="365125"/>
          </a:xfrm>
        </p:spPr>
        <p:txBody>
          <a:bodyPr/>
          <a:lstStyle/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PTIF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0182760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0302776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General Slide_Left"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59482394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General Slide_Right"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36684636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5146067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xmlns="" id="{5850B3FC-B698-9D4E-97C6-D73886AFD10B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749790" y="1566407"/>
            <a:ext cx="3724242" cy="3724482"/>
          </a:xfrm>
          <a:prstGeom prst="roundRect">
            <a:avLst>
              <a:gd name="adj" fmla="val 12178"/>
            </a:avLst>
          </a:prstGeom>
          <a:solidFill>
            <a:schemeClr val="bg1">
              <a:lumMod val="95000"/>
            </a:schemeClr>
          </a:solidFill>
          <a:ln w="50800" cap="rnd">
            <a:solidFill>
              <a:schemeClr val="tx2"/>
            </a:solidFill>
            <a:prstDash val="dash"/>
            <a:miter lim="800000"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200" b="0" i="0">
                <a:ln>
                  <a:noFill/>
                </a:ln>
                <a:solidFill>
                  <a:schemeClr val="tx2"/>
                </a:solidFill>
                <a:latin typeface="Vollkorn" pitchFamily="2" charset="0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869228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7926303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and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77657185"/>
      </p:ext>
    </p:extLst>
  </p:cSld>
  <p:clrMapOvr>
    <a:masterClrMapping/>
  </p:clrMapOvr>
  <p:transition advClick="0"/>
  <p:extLst mod="1">
    <p:ext uri="{DCECCB84-F9BA-43D5-87BE-67443E8EF086}">
      <p15:sldGuideLst xmlns:p15="http://schemas.microsoft.com/office/powerpoint/2012/main" xmlns="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reative Brea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BBEA637-D5C8-9C44-A2CC-9D368DCEDB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473528"/>
            <a:ext cx="4893129" cy="5894615"/>
          </a:xfrm>
          <a:prstGeom prst="roundRect">
            <a:avLst>
              <a:gd name="adj" fmla="val 4320"/>
            </a:avLst>
          </a:prstGeom>
          <a:solidFill>
            <a:schemeClr val="bg1">
              <a:lumMod val="95000"/>
            </a:schemeClr>
          </a:solidFill>
          <a:ln w="50800" cap="rnd">
            <a:solidFill>
              <a:schemeClr val="tx2"/>
            </a:solidFill>
            <a:prstDash val="dash"/>
            <a:miter lim="800000"/>
          </a:ln>
          <a:effectLst/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200" dirty="0">
                <a:ln>
                  <a:noFill/>
                </a:ln>
                <a:solidFill>
                  <a:schemeClr val="tx2"/>
                </a:solidFill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813069"/>
      </p:ext>
    </p:extLst>
  </p:cSld>
  <p:clrMapOvr>
    <a:masterClrMapping/>
  </p:clrMapOvr>
  <p:transition advClick="0"/>
  <p:extLst mod="1">
    <p:ext uri="{DCECCB84-F9BA-43D5-87BE-67443E8EF086}">
      <p15:sldGuideLst xmlns:p15="http://schemas.microsoft.com/office/powerpoint/2012/main" xmlns="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00" b="0" i="0">
                <a:ln>
                  <a:noFill/>
                </a:ln>
                <a:solidFill>
                  <a:schemeClr val="tx2"/>
                </a:solidFill>
                <a:latin typeface="Vollkorn" pitchFamily="2" charset="0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3040165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xmlns="" id="{175CD7A9-E177-EC4A-AD93-D5EC6334DA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21186" y="1783519"/>
            <a:ext cx="1904758" cy="337449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00" b="0" i="0">
                <a:ln>
                  <a:noFill/>
                </a:ln>
                <a:solidFill>
                  <a:schemeClr val="tx2"/>
                </a:solidFill>
                <a:latin typeface="Vollkorn" pitchFamily="2" charset="0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2746329"/>
      </p:ext>
    </p:extLst>
  </p:cSld>
  <p:clrMapOvr>
    <a:masterClrMapping/>
  </p:clrMapOvr>
  <p:transition advClick="0"/>
  <p:extLst mod="1"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pp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icture Placeholder 13">
            <a:extLst>
              <a:ext uri="{FF2B5EF4-FFF2-40B4-BE49-F238E27FC236}">
                <a16:creationId xmlns:a16="http://schemas.microsoft.com/office/drawing/2014/main" xmlns="" id="{320510A6-CFA1-B949-A389-23542C07A0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37870" y="2273684"/>
            <a:ext cx="3924687" cy="250039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00" b="0" i="0">
                <a:ln>
                  <a:noFill/>
                </a:ln>
                <a:solidFill>
                  <a:schemeClr val="tx2"/>
                </a:solidFill>
                <a:latin typeface="Vollkorn" pitchFamily="2" charset="0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5786245"/>
      </p:ext>
    </p:extLst>
  </p:cSld>
  <p:clrMapOvr>
    <a:masterClrMapping/>
  </p:clrMapOvr>
  <p:transition advClick="0"/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 Web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404877" y="2012484"/>
            <a:ext cx="4387937" cy="247788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00" b="0" i="0">
                <a:ln>
                  <a:noFill/>
                </a:ln>
                <a:solidFill>
                  <a:schemeClr val="tx2"/>
                </a:solidFill>
                <a:latin typeface="Vollkorn" pitchFamily="2" charset="0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4539094"/>
      </p:ext>
    </p:extLst>
  </p:cSld>
  <p:clrMapOvr>
    <a:masterClrMapping/>
  </p:clrMapOvr>
  <p:transition advClick="0"/>
  <p:extLst mod="1"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8161387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422065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50CD552-C10E-614A-B810-77E320220E26}" type="datetimeFigureOut">
              <a:rPr lang="en-US" smtClean="0"/>
              <a:pPr/>
              <a:t>7/25/2020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165600" y="6422065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871200" y="642206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674" r:id="rId16"/>
    <p:sldLayoutId id="2147483669" r:id="rId17"/>
    <p:sldLayoutId id="2147483671" r:id="rId18"/>
    <p:sldLayoutId id="2147483675" r:id="rId19"/>
    <p:sldLayoutId id="2147483663" r:id="rId20"/>
    <p:sldLayoutId id="2147483664" r:id="rId21"/>
    <p:sldLayoutId id="2147483665" r:id="rId22"/>
    <p:sldLayoutId id="2147483666" r:id="rId23"/>
    <p:sldLayoutId id="2147483667" r:id="rId24"/>
    <p:sldLayoutId id="2147483673" r:id="rId25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72197EF-8FA5-9B41-BB5E-D3B30D651D8D}"/>
              </a:ext>
            </a:extLst>
          </p:cNvPr>
          <p:cNvSpPr txBox="1"/>
          <p:nvPr/>
        </p:nvSpPr>
        <p:spPr>
          <a:xfrm>
            <a:off x="3416968" y="334735"/>
            <a:ext cx="689901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lgerian" pitchFamily="82" charset="0"/>
                <a:ea typeface="Vollkorn Semibold" pitchFamily="2" charset="0"/>
              </a:rPr>
              <a:t>         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Algerian" pitchFamily="82" charset="0"/>
              </a:rPr>
              <a:t>     </a:t>
            </a:r>
            <a:r>
              <a:rPr lang="en-US" sz="3600" b="1" dirty="0" smtClean="0">
                <a:solidFill>
                  <a:srgbClr val="FF0000"/>
                </a:solidFill>
                <a:latin typeface="Algerian" pitchFamily="82" charset="0"/>
              </a:rPr>
              <a:t>Class: XI</a:t>
            </a:r>
            <a:endParaRPr lang="en-US" sz="3600" b="1" dirty="0">
              <a:solidFill>
                <a:srgbClr val="FF0000"/>
              </a:solidFill>
              <a:latin typeface="Algerian" pitchFamily="82" charset="0"/>
            </a:endParaRP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Algerian" pitchFamily="82" charset="0"/>
              </a:rPr>
              <a:t>   </a:t>
            </a:r>
            <a:r>
              <a:rPr lang="en-US" sz="3600" b="1" dirty="0" smtClean="0">
                <a:solidFill>
                  <a:srgbClr val="FF0000"/>
                </a:solidFill>
                <a:latin typeface="Algerian" pitchFamily="82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Algerian" pitchFamily="82" charset="0"/>
              </a:rPr>
              <a:t>Subject: History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Theme: </a:t>
            </a:r>
            <a:r>
              <a:rPr lang="en-US" sz="3200" b="1" dirty="0">
                <a:solidFill>
                  <a:srgbClr val="FF0000"/>
                </a:solidFill>
                <a:latin typeface="Algerian" pitchFamily="82" charset="0"/>
              </a:rPr>
              <a:t>7-CHANGING CULTURAL </a:t>
            </a:r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TRADITIONS</a:t>
            </a:r>
          </a:p>
          <a:p>
            <a:pPr algn="ctr"/>
            <a:endParaRPr lang="en-US" sz="3200" b="1" dirty="0" smtClean="0">
              <a:solidFill>
                <a:srgbClr val="FF0000"/>
              </a:solidFill>
              <a:latin typeface="Algerian" pitchFamily="82" charset="0"/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Submitted By</a:t>
            </a:r>
          </a:p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Algerian" pitchFamily="82" charset="0"/>
              </a:rPr>
              <a:t>Anupam</a:t>
            </a:r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lgerian" pitchFamily="82" charset="0"/>
              </a:rPr>
              <a:t>Handa</a:t>
            </a:r>
            <a:endParaRPr lang="en-US" sz="3200" b="1" dirty="0" smtClean="0">
              <a:solidFill>
                <a:srgbClr val="FF0000"/>
              </a:solidFill>
              <a:latin typeface="Algerian" pitchFamily="82" charset="0"/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PGT-History</a:t>
            </a:r>
          </a:p>
          <a:p>
            <a:pPr algn="ctr"/>
            <a:endParaRPr lang="en-US" sz="3200" b="1" dirty="0" smtClean="0">
              <a:solidFill>
                <a:srgbClr val="FF0000"/>
              </a:solidFill>
              <a:latin typeface="Algerian" pitchFamily="82" charset="0"/>
            </a:endParaRPr>
          </a:p>
          <a:p>
            <a:pPr algn="ctr"/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34735"/>
            <a:ext cx="3188368" cy="56938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9218" name="Picture 2" descr="C:\Users\HCL\Desktop\Francesco_Melzi_-_Portrait_of_Leonard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69215" y="662152"/>
            <a:ext cx="2322785" cy="5738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179595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8AE490A-6EAA-4069-B9A1-F8E0ABD59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560" y="284480"/>
            <a:ext cx="10342880" cy="613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110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CL\Desktop\slide_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19806" y="362607"/>
            <a:ext cx="10405241" cy="57635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CL\Desktop\slide_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04040" y="472966"/>
            <a:ext cx="10625959" cy="56531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A7E2441-7205-4B38-92DC-56D5A7D60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528320"/>
            <a:ext cx="10241280" cy="60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5609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Box 261">
            <a:extLst>
              <a:ext uri="{FF2B5EF4-FFF2-40B4-BE49-F238E27FC236}">
                <a16:creationId xmlns:a16="http://schemas.microsoft.com/office/drawing/2014/main" xmlns="" id="{B1B915CE-9815-BB42-A094-17ACA8E456EF}"/>
              </a:ext>
            </a:extLst>
          </p:cNvPr>
          <p:cNvSpPr txBox="1"/>
          <p:nvPr/>
        </p:nvSpPr>
        <p:spPr>
          <a:xfrm>
            <a:off x="2103120" y="1657826"/>
            <a:ext cx="6920388" cy="4280297"/>
          </a:xfrm>
          <a:prstGeom prst="roundRect">
            <a:avLst/>
          </a:prstGeom>
          <a:solidFill>
            <a:schemeClr val="bg1"/>
          </a:solidFill>
          <a:ln w="508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6000" b="1">
                <a:solidFill>
                  <a:schemeClr val="tx2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sz="1800" dirty="0">
              <a:solidFill>
                <a:srgbClr val="7030A0"/>
              </a:solidFill>
              <a:latin typeface="Vollkorn Semibold" pitchFamily="2" charset="0"/>
              <a:ea typeface="Vollkorn Semibold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FF227E7-8A9B-4198-8963-800670202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20" y="609600"/>
            <a:ext cx="11084560" cy="590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783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C6202A5-0F76-4ECB-9929-B5DEDF80D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680" y="894080"/>
            <a:ext cx="9001760" cy="50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0633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0D46E34-9A83-48A3-9A95-472A5AFBE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295275"/>
            <a:ext cx="11273155" cy="6147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HCL\Desktop\cICER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00128" y="499735"/>
            <a:ext cx="1990725" cy="2295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7594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90" y="5754414"/>
            <a:ext cx="3909848" cy="570186"/>
          </a:xfrm>
        </p:spPr>
        <p:txBody>
          <a:bodyPr/>
          <a:lstStyle/>
          <a:p>
            <a:r>
              <a:rPr lang="en-US" dirty="0" smtClean="0"/>
              <a:t>Dante Alighieri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905297" y="5486400"/>
            <a:ext cx="3799490" cy="838200"/>
          </a:xfrm>
        </p:spPr>
        <p:txBody>
          <a:bodyPr/>
          <a:lstStyle/>
          <a:p>
            <a:pPr algn="ctr"/>
            <a:r>
              <a:rPr lang="en-US" dirty="0" smtClean="0"/>
              <a:t>Petrarch</a:t>
            </a:r>
            <a:endParaRPr lang="en-US" dirty="0"/>
          </a:p>
        </p:txBody>
      </p:sp>
      <p:pic>
        <p:nvPicPr>
          <p:cNvPr id="5122" name="Picture 2" descr="C:\Users\HCL\Desktop\DANTE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299545"/>
            <a:ext cx="4577255" cy="51591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C:\Users\HCL\Desktop\ll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511159" y="299546"/>
            <a:ext cx="5155324" cy="4934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5466362-2756-9741-8C0C-026417C1D137}"/>
              </a:ext>
            </a:extLst>
          </p:cNvPr>
          <p:cNvSpPr txBox="1"/>
          <p:nvPr/>
        </p:nvSpPr>
        <p:spPr>
          <a:xfrm>
            <a:off x="2043193" y="766248"/>
            <a:ext cx="8105613" cy="5158034"/>
          </a:xfrm>
          <a:prstGeom prst="roundRect">
            <a:avLst/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000000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dirty="0">
              <a:solidFill>
                <a:schemeClr val="accent2"/>
              </a:solidFill>
              <a:latin typeface="Britannic Bold" panose="020B0903060703020204" pitchFamily="34" charset="0"/>
              <a:ea typeface="Vollkorn Semibold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48D24C-C5AC-4893-B3FC-5A5467EB9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0" y="219075"/>
            <a:ext cx="100107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63391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90383E5-4E5F-4EE4-AB8D-A9911D01D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304800"/>
            <a:ext cx="1019175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9824272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E32C3C9-7B1D-4978-A728-B4F36CCBE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" y="285750"/>
            <a:ext cx="1007745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3900945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CL\Desktop\images2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2054" y="939730"/>
            <a:ext cx="4682359" cy="55241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6147" name="Picture 3" descr="C:\Users\HCL\Desktop\FFFF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78193" y="945930"/>
            <a:ext cx="5188289" cy="55179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CL\Desktop\last-supper-da_vinc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0262" y="362608"/>
            <a:ext cx="10893972" cy="610125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70BB5B7-06D8-4190-A793-96D79DE76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4" y="219076"/>
            <a:ext cx="9877426" cy="644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6812296"/>
      </p:ext>
    </p:extLst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9650" y="333375"/>
            <a:ext cx="10220325" cy="6191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Algerian" pitchFamily="82" charset="0"/>
              </a:rPr>
              <a:t>                         THANK </a:t>
            </a:r>
            <a:r>
              <a:rPr lang="en-US" sz="5400" b="1" dirty="0">
                <a:solidFill>
                  <a:srgbClr val="C00000"/>
                </a:solidFill>
                <a:latin typeface="Algerian" pitchFamily="82" charset="0"/>
              </a:rPr>
              <a:t>YOU</a:t>
            </a:r>
          </a:p>
        </p:txBody>
      </p:sp>
      <p:pic>
        <p:nvPicPr>
          <p:cNvPr id="8194" name="Picture 2" descr="C:\Users\HCL\Desktop\4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5834" y="662152"/>
            <a:ext cx="4382814" cy="58624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121745959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3586</TotalTime>
  <Words>26</Words>
  <Application>Microsoft Office PowerPoint</Application>
  <PresentationFormat>Custom</PresentationFormat>
  <Paragraphs>12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Technic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Jetfabrik Design</dc:creator>
  <cp:lastModifiedBy>HCL</cp:lastModifiedBy>
  <cp:revision>286</cp:revision>
  <dcterms:created xsi:type="dcterms:W3CDTF">2018-12-21T22:04:22Z</dcterms:created>
  <dcterms:modified xsi:type="dcterms:W3CDTF">2020-07-25T15:41:34Z</dcterms:modified>
</cp:coreProperties>
</file>