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70" r:id="rId5"/>
    <p:sldId id="259" r:id="rId6"/>
    <p:sldId id="271" r:id="rId7"/>
    <p:sldId id="272" r:id="rId8"/>
    <p:sldId id="260" r:id="rId9"/>
    <p:sldId id="273" r:id="rId10"/>
    <p:sldId id="261" r:id="rId11"/>
    <p:sldId id="274" r:id="rId12"/>
    <p:sldId id="262" r:id="rId13"/>
    <p:sldId id="264" r:id="rId14"/>
    <p:sldId id="265" r:id="rId15"/>
    <p:sldId id="263" r:id="rId16"/>
    <p:sldId id="275" r:id="rId17"/>
    <p:sldId id="266" r:id="rId18"/>
    <p:sldId id="267" r:id="rId19"/>
    <p:sldId id="268" r:id="rId20"/>
    <p:sldId id="269" r:id="rId21"/>
    <p:sldId id="276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8677F-C6E8-4C3D-B6A7-56BAEC6776F2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2E339-FB8C-4170-AD7E-6871F45D59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DA8896-A793-432F-A639-9BACA37E3B20}" type="datetimeFigureOut">
              <a:rPr lang="en-US" smtClean="0"/>
              <a:pPr/>
              <a:t>7/15/2020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9AE8748-CA99-4B40-987F-22E2FE07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47002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/>
          <a:lstStyle/>
          <a:p>
            <a:r>
              <a:rPr lang="en-US" b="1" dirty="0"/>
              <a:t>Chapter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81200"/>
            <a:ext cx="8534400" cy="3124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2500" lnSpcReduction="10000"/>
          </a:bodyPr>
          <a:lstStyle/>
          <a:p>
            <a:r>
              <a:rPr lang="en-US" sz="4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Physical world &amp; Measuremen</a:t>
            </a:r>
            <a:r>
              <a:rPr lang="en-US" sz="5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</a:p>
          <a:p>
            <a:pPr algn="r"/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Presented  by:-</a:t>
            </a:r>
          </a:p>
          <a:p>
            <a:pPr algn="r"/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Meenal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Jindal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Air force school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Ambala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Cantt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l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What is Science?</a:t>
            </a:r>
          </a:p>
        </p:txBody>
      </p:sp>
      <p:pic>
        <p:nvPicPr>
          <p:cNvPr id="6" name="Content Placeholder 5" descr="physics-project-on-physical-world-units-and-measurement-3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4162"/>
            <a:ext cx="9143999" cy="530383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Scientific Attitude </a:t>
            </a:r>
            <a:b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&amp; </a:t>
            </a:r>
            <a:b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Scientific Method</a:t>
            </a:r>
          </a:p>
        </p:txBody>
      </p:sp>
      <p:pic>
        <p:nvPicPr>
          <p:cNvPr id="4" name="Content Placeholder 3" descr="physics-project-on-physical-world-units-and-measurement-5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9144000" cy="4953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02920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Basically science is a subject which is concerned with description, prediction &amp; understanding of natural phenomena based on observational evidence. It is basically consists of following disciplines:-</a:t>
            </a:r>
          </a:p>
          <a:p>
            <a:pPr algn="just"/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Chemistry</a:t>
            </a:r>
          </a:p>
          <a:p>
            <a:pPr algn="just"/>
            <a:r>
              <a:rPr lang="en-US" sz="2800" dirty="0">
                <a:solidFill>
                  <a:srgbClr val="92D050"/>
                </a:solidFill>
              </a:rPr>
              <a:t>Biology</a:t>
            </a:r>
          </a:p>
          <a:p>
            <a:pPr algn="just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Physics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28600"/>
            <a:ext cx="8077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Branches of Science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838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/>
              <a:t>What is Physics?</a:t>
            </a:r>
          </a:p>
        </p:txBody>
      </p:sp>
      <p:pic>
        <p:nvPicPr>
          <p:cNvPr id="4" name="Content Placeholder 3" descr="physics-project-on-physical-world-units-and-measurement-7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4114800"/>
          </a:xfrm>
        </p:spPr>
      </p:pic>
      <p:sp>
        <p:nvSpPr>
          <p:cNvPr id="5" name="TextBox 4"/>
          <p:cNvSpPr txBox="1"/>
          <p:nvPr/>
        </p:nvSpPr>
        <p:spPr>
          <a:xfrm>
            <a:off x="228600" y="5150584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There are basic two approaches in physics:-</a:t>
            </a:r>
          </a:p>
          <a:p>
            <a:pPr marL="342900" indent="-342900" algn="just">
              <a:buAutoNum type="arabicPeriod"/>
            </a:pPr>
            <a:r>
              <a:rPr lang="en-US" sz="2000" b="1" u="sng" dirty="0"/>
              <a:t>Unification:- </a:t>
            </a:r>
            <a:r>
              <a:rPr lang="en-US" sz="2000" dirty="0"/>
              <a:t>This approach means considers that all the world’s phenomena is a collection of laws in different domains &amp; conditions.</a:t>
            </a:r>
          </a:p>
          <a:p>
            <a:pPr marL="342900" indent="-342900" algn="just">
              <a:buAutoNum type="arabicPeriod"/>
            </a:pPr>
            <a:r>
              <a:rPr lang="en-US" sz="2000" dirty="0"/>
              <a:t> </a:t>
            </a:r>
            <a:r>
              <a:rPr lang="en-US" sz="2000" b="1" u="sng" dirty="0"/>
              <a:t>Reduction:- </a:t>
            </a:r>
            <a:r>
              <a:rPr lang="en-US" sz="2000" dirty="0"/>
              <a:t>This approach derives the properties of complex parts from the properties &amp; interaction of its constituent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Impact &amp; uses of physics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It can explain any larger magnitude phenomena with the help of a simple theory.</a:t>
            </a:r>
          </a:p>
          <a:p>
            <a:pPr algn="just"/>
            <a:r>
              <a:rPr lang="en-US" sz="2800" dirty="0"/>
              <a:t>Various devices had been developed using laws of physics</a:t>
            </a:r>
          </a:p>
          <a:p>
            <a:pPr algn="just"/>
            <a:r>
              <a:rPr lang="en-US" sz="2800" dirty="0"/>
              <a:t>Experiments &amp; observations are used to develop new theories &amp; existing theories can also be modified accordingly.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Physics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2"/>
            <a:ext cx="8839200" cy="5075238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It is very vast as it cover quantities with length magnitude as high as 10</a:t>
            </a:r>
            <a:r>
              <a:rPr lang="en-US" sz="2800" baseline="30000" dirty="0"/>
              <a:t>40</a:t>
            </a:r>
            <a:r>
              <a:rPr lang="en-US" sz="2800" dirty="0"/>
              <a:t>m or more ( i.e. astronomical studies of universe) and as low as 10</a:t>
            </a:r>
            <a:r>
              <a:rPr lang="en-US" sz="2800" baseline="30000" dirty="0"/>
              <a:t>-14</a:t>
            </a:r>
            <a:r>
              <a:rPr lang="en-US" sz="2800" dirty="0"/>
              <a:t>m or less (i.e. study of electrons, protons etc). Similarly the range of time scale is from 10</a:t>
            </a:r>
            <a:r>
              <a:rPr lang="en-US" sz="2800" baseline="30000" dirty="0"/>
              <a:t>-22</a:t>
            </a:r>
            <a:r>
              <a:rPr lang="en-US" sz="2800" dirty="0"/>
              <a:t>s to 10</a:t>
            </a:r>
            <a:r>
              <a:rPr lang="en-US" sz="2800" baseline="30000" dirty="0"/>
              <a:t>18</a:t>
            </a:r>
            <a:r>
              <a:rPr lang="en-US" sz="2800" dirty="0"/>
              <a:t>s and mass from 10</a:t>
            </a:r>
            <a:r>
              <a:rPr lang="en-US" sz="2800" baseline="30000" dirty="0"/>
              <a:t>-30</a:t>
            </a:r>
            <a:r>
              <a:rPr lang="en-US" sz="2800" dirty="0"/>
              <a:t>kg to 10</a:t>
            </a:r>
            <a:r>
              <a:rPr lang="en-US" sz="2800" baseline="30000" dirty="0"/>
              <a:t>55</a:t>
            </a:r>
            <a:r>
              <a:rPr lang="en-US" sz="2800" dirty="0"/>
              <a:t>kg. </a:t>
            </a:r>
          </a:p>
          <a:p>
            <a:pPr algn="just"/>
            <a:r>
              <a:rPr lang="en-US" sz="2800" dirty="0"/>
              <a:t>Physics is broadly divided into two types based on its scope - </a:t>
            </a:r>
            <a:r>
              <a:rPr lang="en-US" sz="2800" b="1" dirty="0"/>
              <a:t>Classical Physics and Modern Physics. Classical physics deal with the macroscopic phenomena while the modern physics deals with the microscopic phenomena.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ysics-project-on-physical-world-units-and-measurement-10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responsible for progress of physics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Extracting &amp; focusing on essential features of an phenomena</a:t>
            </a:r>
          </a:p>
          <a:p>
            <a:pPr algn="just"/>
            <a:r>
              <a:rPr lang="en-US" sz="2800" dirty="0"/>
              <a:t>Application of universal laws in different contexts</a:t>
            </a:r>
          </a:p>
          <a:p>
            <a:pPr algn="just"/>
            <a:r>
              <a:rPr lang="en-US" sz="2800" dirty="0"/>
              <a:t>Quantitative analysis with qualitative analysis</a:t>
            </a:r>
          </a:p>
          <a:p>
            <a:pPr algn="just"/>
            <a:r>
              <a:rPr lang="en-US" sz="2800" dirty="0"/>
              <a:t>Approximation approach which includes breaking of complex parts into the collection of basic laws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Physics in relation with </a:t>
            </a:r>
            <a:br>
              <a:rPr lang="en-US" b="1" dirty="0"/>
            </a:br>
            <a:r>
              <a:rPr lang="en-US" b="1" dirty="0"/>
              <a:t>Technology &amp; Society</a:t>
            </a:r>
          </a:p>
        </p:txBody>
      </p:sp>
      <p:pic>
        <p:nvPicPr>
          <p:cNvPr id="4" name="Content Placeholder 3" descr="physics-project-on-physical-world-units-and-measurement-12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792" t="11785" r="5197" b="9085"/>
          <a:stretch>
            <a:fillRect/>
          </a:stretch>
        </p:blipFill>
        <p:spPr>
          <a:xfrm>
            <a:off x="0" y="1295400"/>
            <a:ext cx="9144000" cy="2743200"/>
          </a:xfrm>
        </p:spPr>
      </p:pic>
      <p:pic>
        <p:nvPicPr>
          <p:cNvPr id="5" name="Content Placeholder 3" descr="physics-project-on-physical-world-units-and-measurement-13-638.jpg"/>
          <p:cNvPicPr>
            <a:picLocks noChangeAspect="1"/>
          </p:cNvPicPr>
          <p:nvPr/>
        </p:nvPicPr>
        <p:blipFill>
          <a:blip r:embed="rId3" cstate="print"/>
          <a:srcRect l="4495" t="11785" r="4495" b="12452"/>
          <a:stretch>
            <a:fillRect/>
          </a:stretch>
        </p:blipFill>
        <p:spPr>
          <a:xfrm>
            <a:off x="0" y="4023360"/>
            <a:ext cx="9143999" cy="28346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Technological applications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2"/>
            <a:ext cx="8839200" cy="5151438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Several examples are there where concepts of physics had led to important discoveries or inventions. Some of them are:-</a:t>
            </a:r>
          </a:p>
          <a:p>
            <a:pPr algn="just"/>
            <a:r>
              <a:rPr lang="en-US" sz="2800" dirty="0"/>
              <a:t>Steam engine from concepts of thermodynamics</a:t>
            </a:r>
          </a:p>
          <a:p>
            <a:pPr algn="just"/>
            <a:r>
              <a:rPr lang="en-US" sz="2800" dirty="0"/>
              <a:t>Wireless communication after discovery of laws of electricity &amp; magnetism</a:t>
            </a:r>
          </a:p>
          <a:p>
            <a:pPr algn="just"/>
            <a:r>
              <a:rPr lang="en-US" sz="2800" dirty="0"/>
              <a:t>Conversion of solar, wind &amp; geothermal energies into electricity.</a:t>
            </a:r>
          </a:p>
          <a:p>
            <a:pPr algn="just"/>
            <a:r>
              <a:rPr lang="en-US" sz="2800" dirty="0"/>
              <a:t>Neutron induced fission has led to development of nuclear reactors.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685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i="1" dirty="0"/>
              <a:t>Fundamental Forces in nature</a:t>
            </a:r>
          </a:p>
        </p:txBody>
      </p:sp>
      <p:pic>
        <p:nvPicPr>
          <p:cNvPr id="6" name="Content Placeholder 5" descr="physics-project-on-physical-world-units-and-measurement-16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5051"/>
          <a:stretch>
            <a:fillRect/>
          </a:stretch>
        </p:blipFill>
        <p:spPr>
          <a:xfrm>
            <a:off x="0" y="838200"/>
            <a:ext cx="9144000" cy="60198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 descr="C:\Users\DELL\Desktop\physics-project-on-physical-world-units-and-measurement-18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3124200"/>
            <a:ext cx="9144000" cy="3733800"/>
          </a:xfrm>
          <a:prstGeom prst="rect">
            <a:avLst/>
          </a:prstGeom>
          <a:noFill/>
        </p:spPr>
      </p:pic>
      <p:pic>
        <p:nvPicPr>
          <p:cNvPr id="2050" name="Picture 2" descr="C:\Users\DELL\Desktop\physics-project-on-physical-world-units-and-measurement-17-638.jpg"/>
          <p:cNvPicPr>
            <a:picLocks noChangeAspect="1" noChangeArrowheads="1"/>
          </p:cNvPicPr>
          <p:nvPr/>
        </p:nvPicPr>
        <p:blipFill>
          <a:blip r:embed="rId3" cstate="print"/>
          <a:srcRect l="8621" t="8246" r="6113" b="4906"/>
          <a:stretch>
            <a:fillRect/>
          </a:stretch>
        </p:blipFill>
        <p:spPr bwMode="auto">
          <a:xfrm>
            <a:off x="0" y="0"/>
            <a:ext cx="91440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DELL\Desktop\physics-project-on-physical-world-units-and-measurement-19-638.jpg"/>
          <p:cNvPicPr>
            <a:picLocks noChangeAspect="1" noChangeArrowheads="1"/>
          </p:cNvPicPr>
          <p:nvPr/>
        </p:nvPicPr>
        <p:blipFill>
          <a:blip r:embed="rId2" cstate="print"/>
          <a:srcRect l="6270" t="6681" r="5956" b="1462"/>
          <a:stretch>
            <a:fillRect/>
          </a:stretch>
        </p:blipFill>
        <p:spPr bwMode="auto">
          <a:xfrm>
            <a:off x="0" y="0"/>
            <a:ext cx="9144000" cy="3733800"/>
          </a:xfrm>
          <a:prstGeom prst="rect">
            <a:avLst/>
          </a:prstGeom>
          <a:noFill/>
        </p:spPr>
      </p:pic>
      <p:pic>
        <p:nvPicPr>
          <p:cNvPr id="3075" name="Picture 3" descr="C:\Users\DELL\Desktop\physics-project-on-physical-world-units-and-measurement-20-63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3657600"/>
            <a:ext cx="9143999" cy="3952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DELL\Desktop\physics-project-on-physical-world-units-and-measurement-15-638.jpg"/>
          <p:cNvPicPr>
            <a:picLocks noChangeAspect="1" noChangeArrowheads="1"/>
          </p:cNvPicPr>
          <p:nvPr/>
        </p:nvPicPr>
        <p:blipFill>
          <a:blip r:embed="rId2" cstate="print"/>
          <a:srcRect l="2351" t="6576" r="2351"/>
          <a:stretch>
            <a:fillRect/>
          </a:stretch>
        </p:blipFill>
        <p:spPr bwMode="auto">
          <a:xfrm>
            <a:off x="0" y="304800"/>
            <a:ext cx="4800600" cy="5715000"/>
          </a:xfrm>
          <a:prstGeom prst="rect">
            <a:avLst/>
          </a:prstGeom>
          <a:noFill/>
        </p:spPr>
      </p:pic>
      <p:pic>
        <p:nvPicPr>
          <p:cNvPr id="4098" name="Picture 2" descr="C:\Users\DELL\Desktop\physics-project-on-physical-world-units-and-measurement-21-638.jpg"/>
          <p:cNvPicPr>
            <a:picLocks noChangeAspect="1" noChangeArrowheads="1"/>
          </p:cNvPicPr>
          <p:nvPr/>
        </p:nvPicPr>
        <p:blipFill>
          <a:blip r:embed="rId3" cstate="print"/>
          <a:srcRect l="2351" t="3236" b="3236"/>
          <a:stretch>
            <a:fillRect/>
          </a:stretch>
        </p:blipFill>
        <p:spPr bwMode="auto">
          <a:xfrm>
            <a:off x="4937760" y="228600"/>
            <a:ext cx="420624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8991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b="1" dirty="0"/>
              <a:t>Unification of Forces: There have been physicists who have tried to combine a few of the above fundamental forces. These are listed in table below. </a:t>
            </a:r>
          </a:p>
          <a:p>
            <a:endParaRPr lang="en-US" b="1" dirty="0"/>
          </a:p>
          <a:p>
            <a:r>
              <a:rPr lang="en-US" b="1" dirty="0"/>
              <a:t>Name of Physicist 		Year 			Achievement in Unification 	</a:t>
            </a:r>
          </a:p>
          <a:p>
            <a:r>
              <a:rPr lang="en-US" dirty="0"/>
              <a:t>Isaac Newton 		1687 			Unified celestial and terrestrial 						mechanics. 	</a:t>
            </a:r>
          </a:p>
          <a:p>
            <a:r>
              <a:rPr lang="en-US" dirty="0"/>
              <a:t>Hans Christian </a:t>
            </a:r>
            <a:r>
              <a:rPr lang="en-US" dirty="0" err="1"/>
              <a:t>Oersted</a:t>
            </a:r>
            <a:endParaRPr lang="en-US" dirty="0"/>
          </a:p>
          <a:p>
            <a:r>
              <a:rPr lang="en-US" dirty="0"/>
              <a:t> and Michael Faraday	1820 and 1830 respectively Unified electric and magnetic 						phenomena to give rise to 							electromagnetism. 	</a:t>
            </a:r>
          </a:p>
          <a:p>
            <a:r>
              <a:rPr lang="en-US" dirty="0"/>
              <a:t>James Clerk Maxwell 	1873 			Unified electricity, magnetism and 						optics to show that light is an 						electromagnetic wave. 	</a:t>
            </a:r>
          </a:p>
          <a:p>
            <a:r>
              <a:rPr lang="en-US" dirty="0"/>
              <a:t>Sheldon Glashow, </a:t>
            </a:r>
            <a:r>
              <a:rPr lang="en-US" dirty="0" err="1"/>
              <a:t>Abdus</a:t>
            </a:r>
            <a:r>
              <a:rPr lang="en-US" dirty="0"/>
              <a:t> </a:t>
            </a:r>
          </a:p>
          <a:p>
            <a:r>
              <a:rPr lang="en-US" dirty="0"/>
              <a:t>Salam, Steven Weinberg 	</a:t>
            </a:r>
            <a:r>
              <a:rPr lang="it-IT" dirty="0"/>
              <a:t> 1979 </a:t>
            </a:r>
            <a:r>
              <a:rPr lang="en-US" dirty="0"/>
              <a:t>			Gave the idea of electro-weak 						force which is a combination of 						electromagnetic and weak nuclear 						 force. Salam, Steven Weinberg 	</a:t>
            </a:r>
            <a:r>
              <a:rPr lang="it-IT" dirty="0"/>
              <a:t> </a:t>
            </a:r>
            <a:endParaRPr lang="en-US" dirty="0"/>
          </a:p>
          <a:p>
            <a:r>
              <a:rPr lang="it-IT" dirty="0"/>
              <a:t>Carlo Rubia, Simon Vander Meer 	</a:t>
            </a:r>
            <a:r>
              <a:rPr lang="en-US" dirty="0"/>
              <a:t>1984 		Verified the theory of </a:t>
            </a:r>
            <a:r>
              <a:rPr lang="en-US" dirty="0" err="1"/>
              <a:t>elctro</a:t>
            </a:r>
            <a:r>
              <a:rPr lang="en-US" dirty="0"/>
              <a:t>-weak 						force. 	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i="1" u="sng" dirty="0"/>
              <a:t>Conservation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DELL\Desktop\physics-project-on-physical-world-units-and-measurement-23-638.jpg"/>
          <p:cNvPicPr>
            <a:picLocks noChangeAspect="1" noChangeArrowheads="1"/>
          </p:cNvPicPr>
          <p:nvPr/>
        </p:nvPicPr>
        <p:blipFill>
          <a:blip r:embed="rId2" cstate="print"/>
          <a:srcRect l="-25235" t="16597" r="3605" b="46660"/>
          <a:stretch>
            <a:fillRect/>
          </a:stretch>
        </p:blipFill>
        <p:spPr bwMode="auto">
          <a:xfrm>
            <a:off x="-2362200" y="1295400"/>
            <a:ext cx="11506200" cy="1676400"/>
          </a:xfrm>
          <a:prstGeom prst="rect">
            <a:avLst/>
          </a:prstGeom>
          <a:noFill/>
        </p:spPr>
      </p:pic>
      <p:sp>
        <p:nvSpPr>
          <p:cNvPr id="5" name="Flowchart: Connector 4"/>
          <p:cNvSpPr/>
          <p:nvPr/>
        </p:nvSpPr>
        <p:spPr>
          <a:xfrm>
            <a:off x="6400800" y="3352800"/>
            <a:ext cx="4572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 descr="C:\Users\DELL\Desktop\physics-project-on-physical-world-units-and-measurement-24-638.jpg"/>
          <p:cNvPicPr>
            <a:picLocks noChangeAspect="1" noChangeArrowheads="1"/>
          </p:cNvPicPr>
          <p:nvPr/>
        </p:nvPicPr>
        <p:blipFill>
          <a:blip r:embed="rId3" cstate="print"/>
          <a:srcRect l="1097" t="16597" r="2351" b="11587"/>
          <a:stretch>
            <a:fillRect/>
          </a:stretch>
        </p:blipFill>
        <p:spPr bwMode="auto">
          <a:xfrm>
            <a:off x="0" y="3048000"/>
            <a:ext cx="9144000" cy="3810000"/>
          </a:xfrm>
          <a:prstGeom prst="rect">
            <a:avLst/>
          </a:prstGeom>
          <a:noFill/>
        </p:spPr>
      </p:pic>
      <p:sp>
        <p:nvSpPr>
          <p:cNvPr id="7" name="Flowchart: Connector 6"/>
          <p:cNvSpPr/>
          <p:nvPr/>
        </p:nvSpPr>
        <p:spPr>
          <a:xfrm>
            <a:off x="7620000" y="2743200"/>
            <a:ext cx="4572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C:\Users\DELL\Desktop\physics-project-on-physical-world-units-and-measurement-30-638.jpg"/>
          <p:cNvPicPr>
            <a:picLocks noChangeAspect="1" noChangeArrowheads="1"/>
          </p:cNvPicPr>
          <p:nvPr/>
        </p:nvPicPr>
        <p:blipFill>
          <a:blip r:embed="rId2" cstate="print"/>
          <a:srcRect l="3605" t="13257" r="3605" b="4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Law of Conservation of Linear Momentum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It states that in an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“Isolated system if no external forces are there, then the momentum will remain conserved”.</a:t>
            </a:r>
          </a:p>
        </p:txBody>
      </p:sp>
      <p:pic>
        <p:nvPicPr>
          <p:cNvPr id="8194" name="Picture 2" descr="C:\Users\DELL\Desktop\physics-project-on-physical-world-units-and-measurement-26-638.jpg"/>
          <p:cNvPicPr>
            <a:picLocks noChangeAspect="1" noChangeArrowheads="1"/>
          </p:cNvPicPr>
          <p:nvPr/>
        </p:nvPicPr>
        <p:blipFill>
          <a:blip r:embed="rId2" cstate="print"/>
          <a:srcRect t="11587"/>
          <a:stretch>
            <a:fillRect/>
          </a:stretch>
        </p:blipFill>
        <p:spPr bwMode="auto">
          <a:xfrm>
            <a:off x="0" y="2133600"/>
            <a:ext cx="91440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Law of Conservation of Angular Momentum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100" dirty="0"/>
              <a:t>It states that in an </a:t>
            </a:r>
            <a:r>
              <a:rPr lang="en-US" sz="2100" dirty="0">
                <a:solidFill>
                  <a:srgbClr val="FF0000"/>
                </a:solidFill>
              </a:rPr>
              <a:t>“Isolated system in the absence of external torque the total angular momentum of a body will remain conserved”. </a:t>
            </a:r>
            <a:r>
              <a:rPr lang="en-US" sz="2100" dirty="0"/>
              <a:t>It is rotational analogue form of conservation of linear momentum.  </a:t>
            </a:r>
          </a:p>
        </p:txBody>
      </p:sp>
      <p:pic>
        <p:nvPicPr>
          <p:cNvPr id="7170" name="Picture 2" descr="C:\Users\DELL\Desktop\physics-project-on-physical-world-units-and-measurement-28-638.jpg"/>
          <p:cNvPicPr>
            <a:picLocks noChangeAspect="1" noChangeArrowheads="1"/>
          </p:cNvPicPr>
          <p:nvPr/>
        </p:nvPicPr>
        <p:blipFill>
          <a:blip r:embed="rId2" cstate="print"/>
          <a:srcRect t="14450" b="8246"/>
          <a:stretch>
            <a:fillRect/>
          </a:stretch>
        </p:blipFill>
        <p:spPr bwMode="auto">
          <a:xfrm>
            <a:off x="0" y="2286000"/>
            <a:ext cx="91440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Ncert</a:t>
            </a:r>
            <a:r>
              <a:rPr lang="en-US" dirty="0"/>
              <a:t> book chapter 1</a:t>
            </a:r>
          </a:p>
          <a:p>
            <a:r>
              <a:rPr lang="en-US" dirty="0" err="1"/>
              <a:t>Vedantu</a:t>
            </a:r>
            <a:r>
              <a:rPr lang="en-US" dirty="0"/>
              <a:t> notes of chapter 1</a:t>
            </a:r>
          </a:p>
          <a:p>
            <a:r>
              <a:rPr lang="en-US" dirty="0"/>
              <a:t>www. Images.com</a:t>
            </a:r>
          </a:p>
          <a:p>
            <a:r>
              <a:rPr lang="en-US" dirty="0"/>
              <a:t>Slideshare.com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oreign-exchange-marketfinal-pptmy-20-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138</TotalTime>
  <Words>484</Words>
  <Application>Microsoft Office PowerPoint</Application>
  <PresentationFormat>On-screen Show (4:3)</PresentationFormat>
  <Paragraphs>61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Trek</vt:lpstr>
      <vt:lpstr>Chapter 1</vt:lpstr>
      <vt:lpstr>What is Science?</vt:lpstr>
      <vt:lpstr>Scientific Attitude  &amp;  Scientific Method</vt:lpstr>
      <vt:lpstr>PowerPoint Presentation</vt:lpstr>
      <vt:lpstr>What is Physics?</vt:lpstr>
      <vt:lpstr>Impact &amp; uses of physics</vt:lpstr>
      <vt:lpstr>Scope of Physics</vt:lpstr>
      <vt:lpstr>PowerPoint Presentation</vt:lpstr>
      <vt:lpstr>Factors responsible for progress of physics</vt:lpstr>
      <vt:lpstr>Physics in relation with  Technology &amp; Society</vt:lpstr>
      <vt:lpstr>Technological applications </vt:lpstr>
      <vt:lpstr>Fundamental Forces in nature</vt:lpstr>
      <vt:lpstr>PowerPoint Presentation</vt:lpstr>
      <vt:lpstr>v</vt:lpstr>
      <vt:lpstr>PowerPoint Presentation</vt:lpstr>
      <vt:lpstr>PowerPoint Presentation</vt:lpstr>
      <vt:lpstr>Conservation Laws</vt:lpstr>
      <vt:lpstr>PowerPoint Presentation</vt:lpstr>
      <vt:lpstr>Law of Conservation of Linear Momentum</vt:lpstr>
      <vt:lpstr>Law of Conservation of Angular Momentum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DELL</dc:creator>
  <cp:lastModifiedBy>Unknown User</cp:lastModifiedBy>
  <cp:revision>26</cp:revision>
  <dcterms:created xsi:type="dcterms:W3CDTF">2020-04-09T17:08:59Z</dcterms:created>
  <dcterms:modified xsi:type="dcterms:W3CDTF">2020-07-15T13:31:55Z</dcterms:modified>
</cp:coreProperties>
</file>