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33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34" r:id="rId25"/>
    <p:sldId id="280" r:id="rId26"/>
    <p:sldId id="279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5" r:id="rId7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>
        <p:scale>
          <a:sx n="75" d="100"/>
          <a:sy n="75" d="100"/>
        </p:scale>
        <p:origin x="811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7126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57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22610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87931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54878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15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943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274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035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669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612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4091B5-D680-41AE-B18B-82B7F81CA346}" type="datetimeFigureOut">
              <a:rPr lang="en-IN" smtClean="0"/>
              <a:t>15-07-2020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C8D46F7-C7FA-41FB-95D6-6FD85F49AC13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31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04E84-D1E8-4759-A94D-540D46A95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AIR FORCE SCHOOL ,AMBALA</a:t>
            </a:r>
            <a:endParaRPr lang="en-IN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F9442-1150-4519-B82E-7ED2A8727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u="sng" dirty="0">
                <a:latin typeface="Bahnschrift Light" panose="020B0502040204020203" pitchFamily="34" charset="0"/>
              </a:rPr>
              <a:t>CLASS</a:t>
            </a:r>
            <a:r>
              <a:rPr lang="en-US" sz="4000" dirty="0"/>
              <a:t>    : XI</a:t>
            </a:r>
          </a:p>
          <a:p>
            <a:r>
              <a:rPr lang="en-US" sz="4000" u="sng" dirty="0">
                <a:latin typeface="Bahnschrift SemiBold SemiConden" panose="020B0502040204020203" pitchFamily="34" charset="0"/>
              </a:rPr>
              <a:t>SUBJECT</a:t>
            </a:r>
            <a:r>
              <a:rPr lang="en-US" sz="4000" dirty="0"/>
              <a:t> :ACCOUNTANCY</a:t>
            </a:r>
          </a:p>
          <a:p>
            <a:r>
              <a:rPr lang="en-US" sz="4000" u="sng" dirty="0"/>
              <a:t>CHAPTER</a:t>
            </a:r>
            <a:r>
              <a:rPr lang="en-US" sz="4000" dirty="0"/>
              <a:t> : </a:t>
            </a:r>
            <a:r>
              <a:rPr lang="en-US" sz="3200" dirty="0"/>
              <a:t>INTRODUCTION TO ACCOUNTING</a:t>
            </a:r>
          </a:p>
          <a:p>
            <a:endParaRPr lang="en-US" dirty="0"/>
          </a:p>
          <a:p>
            <a:r>
              <a:rPr lang="en-US" dirty="0">
                <a:solidFill>
                  <a:srgbClr val="00B050"/>
                </a:solidFill>
                <a:latin typeface="Arial Black" panose="020B0A04020102020204" pitchFamily="34" charset="0"/>
              </a:rPr>
              <a:t>PREPARED BY  : MONIKA GOEL</a:t>
            </a:r>
            <a:endParaRPr lang="en-IN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7861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AB595-0C55-4C7D-8C8D-EBE229E60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38" y="573282"/>
            <a:ext cx="10552923" cy="593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60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0B1A07-6FF7-4D4F-B97B-8F73493820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8" r="5217" b="7155"/>
          <a:stretch/>
        </p:blipFill>
        <p:spPr>
          <a:xfrm>
            <a:off x="1371600" y="161514"/>
            <a:ext cx="7567125" cy="65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1579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BA38E3-B4BF-43FB-9CE7-F3C504E586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9" t="24391" r="1895" b="24483"/>
          <a:stretch/>
        </p:blipFill>
        <p:spPr>
          <a:xfrm>
            <a:off x="1105147" y="1334277"/>
            <a:ext cx="9981706" cy="330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9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3301D-F5A8-40EB-922C-840A9F8C2C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8" t="5658" r="2453" b="9752"/>
          <a:stretch/>
        </p:blipFill>
        <p:spPr>
          <a:xfrm>
            <a:off x="523968" y="234212"/>
            <a:ext cx="10747412" cy="634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0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BD2AB7-CCB4-4ED2-A5F2-E30A63949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" y="329574"/>
            <a:ext cx="11234057" cy="632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7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851C01-5F4F-4CC6-AEC9-279D75111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68" y="494522"/>
            <a:ext cx="10231081" cy="575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50103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C1A82-F881-4659-BD20-A67749796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2" y="271822"/>
            <a:ext cx="10842421" cy="610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852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0E52EB-D4F2-4245-96C4-2D1098048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2" y="271822"/>
            <a:ext cx="11422792" cy="642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24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6D4E7-3C17-4F01-9400-0E2A616745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7" t="4088" r="2300" b="3679"/>
          <a:stretch/>
        </p:blipFill>
        <p:spPr>
          <a:xfrm>
            <a:off x="1380930" y="203447"/>
            <a:ext cx="10422294" cy="628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77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7EC848-97A1-4519-A799-F08A51ED9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" t="-158" r="3" b="472"/>
          <a:stretch/>
        </p:blipFill>
        <p:spPr>
          <a:xfrm>
            <a:off x="709127" y="335902"/>
            <a:ext cx="10468946" cy="592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29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D0B125-C379-44BB-85D3-6C18496EC7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6" r="3006"/>
          <a:stretch/>
        </p:blipFill>
        <p:spPr>
          <a:xfrm>
            <a:off x="998377" y="380220"/>
            <a:ext cx="9806472" cy="632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99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8C3CC-4C3E-457F-BF86-0EE685906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3" r="5370"/>
          <a:stretch/>
        </p:blipFill>
        <p:spPr>
          <a:xfrm>
            <a:off x="2748177" y="589357"/>
            <a:ext cx="6120882" cy="567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36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84F240-9BD0-4A33-A123-701180934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120" y="1193338"/>
            <a:ext cx="8636635" cy="485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85076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B929EF-5D83-4DF0-A41A-D23573CB76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r="3354"/>
          <a:stretch/>
        </p:blipFill>
        <p:spPr>
          <a:xfrm>
            <a:off x="1483360" y="172561"/>
            <a:ext cx="8849361" cy="65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4584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03B1ED-32DF-42BF-821C-219DC64C5C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2444" b="1737"/>
          <a:stretch/>
        </p:blipFill>
        <p:spPr>
          <a:xfrm>
            <a:off x="2651760" y="227205"/>
            <a:ext cx="6791960" cy="585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5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2D2A07-365E-4666-B711-1300F5EB42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9"/>
          <a:stretch/>
        </p:blipFill>
        <p:spPr>
          <a:xfrm>
            <a:off x="629920" y="353259"/>
            <a:ext cx="10464799" cy="629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69465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96F773-67B2-46C2-8F3D-A445095567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64"/>
          <a:stretch/>
        </p:blipFill>
        <p:spPr>
          <a:xfrm>
            <a:off x="2702561" y="853440"/>
            <a:ext cx="7112000" cy="494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60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3AB5A8-D175-4D93-997A-264324A80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" y="869524"/>
            <a:ext cx="8453755" cy="475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5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DC0A3-55C4-425F-83A9-A0D93D421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438226"/>
            <a:ext cx="10630161" cy="598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10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58A213-254B-4366-BCBA-3FD6168D87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3"/>
          <a:stretch/>
        </p:blipFill>
        <p:spPr>
          <a:xfrm>
            <a:off x="1574800" y="288427"/>
            <a:ext cx="9388475" cy="628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93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DAEDBC-F50C-4097-8B41-90FD0F59B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0" r="5297"/>
          <a:stretch/>
        </p:blipFill>
        <p:spPr>
          <a:xfrm>
            <a:off x="1239520" y="507490"/>
            <a:ext cx="9306559" cy="591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02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24A38-8BAC-4DF9-861B-3B5DB9F0D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2" t="9659" r="-10120" b="3960"/>
          <a:stretch/>
        </p:blipFill>
        <p:spPr>
          <a:xfrm>
            <a:off x="721360" y="254000"/>
            <a:ext cx="10525760" cy="60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14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252C-0E45-4779-8E6E-6CB60FE0E2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 accounting terms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37A00E-01DF-42D2-9A98-EBA832F0EE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104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CED7BD-8BAA-4429-B43C-F3AFEB8EB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2"/>
          <a:stretch/>
        </p:blipFill>
        <p:spPr>
          <a:xfrm>
            <a:off x="1493520" y="154040"/>
            <a:ext cx="9831674" cy="62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09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944B73-16E4-4D60-BC8E-DF576C852E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" b="8781"/>
          <a:stretch/>
        </p:blipFill>
        <p:spPr>
          <a:xfrm>
            <a:off x="1463040" y="167950"/>
            <a:ext cx="9200187" cy="60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56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2BF753-4BEF-4DC7-B032-9CBC82411F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36"/>
          <a:stretch/>
        </p:blipFill>
        <p:spPr>
          <a:xfrm>
            <a:off x="1432560" y="767325"/>
            <a:ext cx="9712960" cy="591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1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04BC7A-69A5-48FB-B582-729B5D5AC1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2"/>
          <a:stretch/>
        </p:blipFill>
        <p:spPr>
          <a:xfrm>
            <a:off x="1574800" y="131314"/>
            <a:ext cx="9056564" cy="62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34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E6970-615C-4C0D-AB8D-0434CB31ED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4"/>
          <a:stretch/>
        </p:blipFill>
        <p:spPr>
          <a:xfrm>
            <a:off x="1306674" y="91440"/>
            <a:ext cx="9357499" cy="646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08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710290-06A3-484E-B6F7-C57449AAD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3"/>
          <a:stretch/>
        </p:blipFill>
        <p:spPr>
          <a:xfrm>
            <a:off x="1686560" y="226264"/>
            <a:ext cx="9216440" cy="619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6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E9ACF-EEC5-43C8-8E21-DD08E3C3FA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4"/>
          <a:stretch/>
        </p:blipFill>
        <p:spPr>
          <a:xfrm>
            <a:off x="1635760" y="165972"/>
            <a:ext cx="9146575" cy="631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3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7A004-41F0-49B1-9CC6-6B23EDC54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14"/>
          <a:stretch/>
        </p:blipFill>
        <p:spPr>
          <a:xfrm>
            <a:off x="1341120" y="201132"/>
            <a:ext cx="8961755" cy="612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5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A9C5F0-4095-49DD-B1D3-2E69682D70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>
          <a:xfrm>
            <a:off x="1605280" y="183772"/>
            <a:ext cx="9825089" cy="652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9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8530E-9821-4BA8-82E5-A492711A29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2"/>
          <a:stretch/>
        </p:blipFill>
        <p:spPr>
          <a:xfrm>
            <a:off x="1554480" y="117385"/>
            <a:ext cx="9641839" cy="660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4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D6EB8-E9ED-4B7A-9A58-048E7F9660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6"/>
          <a:stretch/>
        </p:blipFill>
        <p:spPr>
          <a:xfrm>
            <a:off x="1940560" y="225918"/>
            <a:ext cx="9631680" cy="663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04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B655F0-EA42-4A2A-9794-40B2B5809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41"/>
          <a:stretch/>
        </p:blipFill>
        <p:spPr>
          <a:xfrm>
            <a:off x="1402080" y="43354"/>
            <a:ext cx="9514216" cy="634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96313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CB81E2-6695-473C-9724-67E50ABF6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9"/>
          <a:stretch/>
        </p:blipFill>
        <p:spPr>
          <a:xfrm>
            <a:off x="1371600" y="-22080"/>
            <a:ext cx="9783490" cy="678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00040"/>
      </p:ext>
    </p:extLst>
  </p:cSld>
  <p:clrMapOvr>
    <a:masterClrMapping/>
  </p:clrMapOvr>
  <p:transition spd="slow">
    <p:cov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0142A6-8F2A-425B-BEA3-71B3F9B8B3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0"/>
          <a:stretch/>
        </p:blipFill>
        <p:spPr>
          <a:xfrm>
            <a:off x="1432560" y="22938"/>
            <a:ext cx="9874185" cy="68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1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A74B30-3788-4A28-AF1B-C483F3D4CD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>
          <a:xfrm>
            <a:off x="1483360" y="37048"/>
            <a:ext cx="9611359" cy="678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68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8C6686-7976-4B8C-9C5F-5D2D9A0BE7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7"/>
          <a:stretch/>
        </p:blipFill>
        <p:spPr>
          <a:xfrm>
            <a:off x="1574163" y="253682"/>
            <a:ext cx="9855431" cy="625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061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C0BF3D-7672-4C0C-8B45-6C1A87DF4B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8"/>
          <a:stretch/>
        </p:blipFill>
        <p:spPr>
          <a:xfrm>
            <a:off x="1523364" y="304482"/>
            <a:ext cx="8819516" cy="595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226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2803BE-4379-428D-AD95-45BD137397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0"/>
          <a:stretch/>
        </p:blipFill>
        <p:spPr>
          <a:xfrm>
            <a:off x="1686560" y="198760"/>
            <a:ext cx="9540239" cy="66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58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04B692-7235-4847-933C-AEC4547335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59"/>
          <a:stretch/>
        </p:blipFill>
        <p:spPr>
          <a:xfrm>
            <a:off x="1615440" y="219450"/>
            <a:ext cx="9834879" cy="633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79436"/>
      </p:ext>
    </p:extLst>
  </p:cSld>
  <p:clrMapOvr>
    <a:masterClrMapping/>
  </p:clrMapOvr>
  <p:transition spd="slow">
    <p:wheel spokes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F6B8AA-1D1E-477E-82EA-9B32A19017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7" b="9806"/>
          <a:stretch/>
        </p:blipFill>
        <p:spPr>
          <a:xfrm>
            <a:off x="1622985" y="132080"/>
            <a:ext cx="9380296" cy="66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28442"/>
      </p:ext>
    </p:extLst>
  </p:cSld>
  <p:clrMapOvr>
    <a:masterClrMapping/>
  </p:clrMapOvr>
  <p:transition spd="slow">
    <p:comb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51B21-55C4-42DA-8904-557F34A62D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4"/>
          <a:stretch/>
        </p:blipFill>
        <p:spPr>
          <a:xfrm>
            <a:off x="1370964" y="141922"/>
            <a:ext cx="9215755" cy="636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4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AB65A-78BA-4EA4-A3E7-9CFD8FAF7F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6019"/>
          <a:stretch/>
        </p:blipFill>
        <p:spPr>
          <a:xfrm>
            <a:off x="1625601" y="121866"/>
            <a:ext cx="9428480" cy="675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32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A9E7FA-307A-4964-9523-36490EDB2B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20" t="-18921" r="1" b="9805"/>
          <a:stretch/>
        </p:blipFill>
        <p:spPr>
          <a:xfrm>
            <a:off x="-1290320" y="-873759"/>
            <a:ext cx="11176000" cy="699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207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3523BC-F81F-422E-A0BE-555599A043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" b="6465"/>
          <a:stretch/>
        </p:blipFill>
        <p:spPr>
          <a:xfrm>
            <a:off x="1807845" y="211664"/>
            <a:ext cx="8748395" cy="643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4854"/>
      </p:ext>
    </p:extLst>
  </p:cSld>
  <p:clrMapOvr>
    <a:masterClrMapping/>
  </p:clrMapOvr>
  <p:transition spd="slow">
    <p:cov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65E77-4F18-4BB1-9C19-8FF529B241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7" b="8692"/>
          <a:stretch/>
        </p:blipFill>
        <p:spPr>
          <a:xfrm>
            <a:off x="1605280" y="131718"/>
            <a:ext cx="8989515" cy="628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7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E4EAD8-428A-4F48-9769-0E4C400A72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" b="6687"/>
          <a:stretch/>
        </p:blipFill>
        <p:spPr>
          <a:xfrm>
            <a:off x="1503680" y="51734"/>
            <a:ext cx="9418319" cy="664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76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779F22-9484-4A93-AE25-AA36D49FF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1" b="12477"/>
          <a:stretch/>
        </p:blipFill>
        <p:spPr>
          <a:xfrm>
            <a:off x="1595121" y="151734"/>
            <a:ext cx="9570720" cy="651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59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514320-DB1E-4E91-96D4-EC356EFCDC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6"/>
          <a:stretch/>
        </p:blipFill>
        <p:spPr>
          <a:xfrm>
            <a:off x="1939924" y="202883"/>
            <a:ext cx="8961755" cy="62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26328"/>
      </p:ext>
    </p:extLst>
  </p:cSld>
  <p:clrMapOvr>
    <a:masterClrMapping/>
  </p:clrMapOvr>
  <p:transition spd="med">
    <p:pull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CB27F-1E33-4C15-B758-535DA0D0F1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21" t="-19590" r="-1" b="5129"/>
          <a:stretch/>
        </p:blipFill>
        <p:spPr>
          <a:xfrm>
            <a:off x="-629920" y="-924559"/>
            <a:ext cx="11247120" cy="73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45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6536A-4A9E-4D9F-A56B-ED6E98EBEC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5"/>
          <a:stretch/>
        </p:blipFill>
        <p:spPr>
          <a:xfrm>
            <a:off x="1788160" y="400936"/>
            <a:ext cx="8876573" cy="623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4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5C1847-447E-4FA4-AC9E-AB9D3A3C47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8"/>
          <a:stretch/>
        </p:blipFill>
        <p:spPr>
          <a:xfrm>
            <a:off x="1524000" y="111872"/>
            <a:ext cx="9499600" cy="641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19102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CDDF7F-B5E1-4983-99A2-F0D51F315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9"/>
          <a:stretch/>
        </p:blipFill>
        <p:spPr>
          <a:xfrm>
            <a:off x="1778000" y="268474"/>
            <a:ext cx="9367519" cy="64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27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72B7B1-77C7-47F5-8A05-597884F0CC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5"/>
          <a:stretch/>
        </p:blipFill>
        <p:spPr>
          <a:xfrm>
            <a:off x="1625600" y="142198"/>
            <a:ext cx="9013530" cy="632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15581"/>
      </p:ext>
    </p:extLst>
  </p:cSld>
  <p:clrMapOvr>
    <a:masterClrMapping/>
  </p:clrMapOvr>
  <p:transition spd="slow">
    <p:cover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09F7E4-A006-4077-9624-347DCF7871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>
          <a:xfrm>
            <a:off x="1259204" y="375602"/>
            <a:ext cx="9977756" cy="617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8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339529-4091-4A0D-AAD6-2F5751D6C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6"/>
          <a:stretch/>
        </p:blipFill>
        <p:spPr>
          <a:xfrm>
            <a:off x="1767840" y="250712"/>
            <a:ext cx="9509759" cy="66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30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2D7FA0-BEE5-45F6-A638-82012FA584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76" t="-15803" r="1" b="6465"/>
          <a:stretch/>
        </p:blipFill>
        <p:spPr>
          <a:xfrm>
            <a:off x="-924560" y="-650239"/>
            <a:ext cx="11643360" cy="749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7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AF98B7-9BE8-40B7-BA91-C3B5803B71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4"/>
          <a:stretch/>
        </p:blipFill>
        <p:spPr>
          <a:xfrm>
            <a:off x="1778000" y="264196"/>
            <a:ext cx="9377679" cy="647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8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6F09F-2684-4FBF-BF98-397E179FEE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0"/>
          <a:stretch/>
        </p:blipFill>
        <p:spPr>
          <a:xfrm>
            <a:off x="1473200" y="51069"/>
            <a:ext cx="9398000" cy="650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46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9E562E-E39F-434E-B27A-855781A8F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3"/>
          <a:stretch/>
        </p:blipFill>
        <p:spPr>
          <a:xfrm>
            <a:off x="1673648" y="182880"/>
            <a:ext cx="9482032" cy="66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70392"/>
      </p:ext>
    </p:extLst>
  </p:cSld>
  <p:clrMapOvr>
    <a:masterClrMapping/>
  </p:clrMapOvr>
  <p:transition spd="slow">
    <p:cover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EA55F-3053-4B00-ACEE-ACB8DEAF74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1"/>
          <a:stretch/>
        </p:blipFill>
        <p:spPr>
          <a:xfrm>
            <a:off x="1605280" y="169204"/>
            <a:ext cx="9458959" cy="637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4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5674FE-3B47-465B-9B7B-39ED8178A5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0"/>
          <a:stretch/>
        </p:blipFill>
        <p:spPr>
          <a:xfrm>
            <a:off x="1645920" y="187148"/>
            <a:ext cx="9682479" cy="658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2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42BD5F-E38F-437E-8634-F463EF8FC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>
          <a:xfrm>
            <a:off x="1655444" y="436563"/>
            <a:ext cx="8463915" cy="5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28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118F5-2738-4A26-99F2-2AD0985CE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4"/>
          <a:stretch/>
        </p:blipFill>
        <p:spPr>
          <a:xfrm>
            <a:off x="1686242" y="172403"/>
            <a:ext cx="8819515" cy="625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56FF8-3AAD-4456-96CB-EC11A47D5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5"/>
          <a:stretch/>
        </p:blipFill>
        <p:spPr>
          <a:xfrm>
            <a:off x="1635124" y="375603"/>
            <a:ext cx="9032876" cy="61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7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2C0BD0-C518-4F47-AB04-E6E10ADB23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5"/>
          <a:stretch/>
        </p:blipFill>
        <p:spPr>
          <a:xfrm>
            <a:off x="1310640" y="250477"/>
            <a:ext cx="9174480" cy="644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83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6CD56-E6B5-45C0-8FE4-A43D550B7C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912" t="-16917" b="6911"/>
          <a:stretch/>
        </p:blipFill>
        <p:spPr>
          <a:xfrm>
            <a:off x="-579120" y="-568960"/>
            <a:ext cx="11480800" cy="73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046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253DB5-DEB7-4F2C-B677-A543971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" t="1122" b="13145"/>
          <a:stretch/>
        </p:blipFill>
        <p:spPr>
          <a:xfrm>
            <a:off x="1584960" y="209542"/>
            <a:ext cx="9276079" cy="602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86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EB13A-E09E-4AA0-AA94-B6161D90CA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>
          <a:xfrm>
            <a:off x="1391284" y="233362"/>
            <a:ext cx="9926956" cy="621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51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1A4FE3-AE61-4D4D-B7F6-2FA9C91EA6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731" t="-15581" r="1" b="8023"/>
          <a:stretch/>
        </p:blipFill>
        <p:spPr>
          <a:xfrm>
            <a:off x="-182880" y="-436880"/>
            <a:ext cx="10607040" cy="692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43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BDFE3-1C57-4AE7-8AAF-EAD5B043EF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2"/>
          <a:stretch/>
        </p:blipFill>
        <p:spPr>
          <a:xfrm>
            <a:off x="1238884" y="213042"/>
            <a:ext cx="9794875" cy="664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02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D44AE5-94ED-4772-8187-56769283CC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7"/>
          <a:stretch/>
        </p:blipFill>
        <p:spPr>
          <a:xfrm>
            <a:off x="1442084" y="223202"/>
            <a:ext cx="9561195" cy="676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815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91858-3F0C-4A5E-ADAA-0C03E7C3F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2"/>
          <a:stretch/>
        </p:blipFill>
        <p:spPr>
          <a:xfrm>
            <a:off x="1370964" y="263842"/>
            <a:ext cx="9947276" cy="624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0989"/>
      </p:ext>
    </p:extLst>
  </p:cSld>
  <p:clrMapOvr>
    <a:masterClrMapping/>
  </p:clrMapOvr>
  <p:transition spd="slow">
    <p:comb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8C03-6D7F-42CD-AF8C-14E96170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E6C17-980F-470F-9E72-39A40B62E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960" y="1432560"/>
            <a:ext cx="10099040" cy="4876799"/>
          </a:xfrm>
        </p:spPr>
        <p:txBody>
          <a:bodyPr/>
          <a:lstStyle/>
          <a:p>
            <a:r>
              <a:rPr lang="en-US" sz="4400" dirty="0">
                <a:latin typeface="Algerian" panose="04020705040A02060702" pitchFamily="82" charset="0"/>
              </a:rPr>
              <a:t>Wikipedia.com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Slideshare.net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Yahoo.com</a:t>
            </a:r>
          </a:p>
          <a:p>
            <a:r>
              <a:rPr lang="en-US" sz="4400" dirty="0" err="1">
                <a:latin typeface="Algerian" panose="04020705040A02060702" pitchFamily="82" charset="0"/>
              </a:rPr>
              <a:t>NcertBOOKS.GURU</a:t>
            </a:r>
            <a:endParaRPr lang="en-US" sz="4400" dirty="0"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288055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85</TotalTime>
  <Words>37</Words>
  <Application>Microsoft Office PowerPoint</Application>
  <PresentationFormat>Widescreen</PresentationFormat>
  <Paragraphs>12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5" baseType="lpstr">
      <vt:lpstr>Algerian</vt:lpstr>
      <vt:lpstr>Arial</vt:lpstr>
      <vt:lpstr>Arial Black</vt:lpstr>
      <vt:lpstr>Bahnschrift Light</vt:lpstr>
      <vt:lpstr>Bahnschrift SemiBold SemiConden</vt:lpstr>
      <vt:lpstr>Gill Sans MT</vt:lpstr>
      <vt:lpstr>Impact</vt:lpstr>
      <vt:lpstr>Badge</vt:lpstr>
      <vt:lpstr>AIR FORCE SCHOOL ,AMBALA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accounting 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jahnavi goel</dc:creator>
  <cp:lastModifiedBy>jahnavi goel</cp:lastModifiedBy>
  <cp:revision>9</cp:revision>
  <dcterms:created xsi:type="dcterms:W3CDTF">2020-07-15T13:28:46Z</dcterms:created>
  <dcterms:modified xsi:type="dcterms:W3CDTF">2020-07-15T14:54:39Z</dcterms:modified>
</cp:coreProperties>
</file>