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96" r:id="rId1"/>
  </p:sldMasterIdLst>
  <p:notesMasterIdLst>
    <p:notesMasterId r:id="rId2"/>
  </p:notesMasterIdLst>
  <p:sldIdLst>
    <p:sldId id="311"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tableStyles" Target="tableStyles.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65" name=""/>
        <p:cNvGrpSpPr/>
        <p:nvPr/>
      </p:nvGrpSpPr>
      <p:grpSpPr>
        <a:xfrm>
          <a:off x="0" y="0"/>
          <a:ext cx="0" cy="0"/>
          <a:chOff x="0" y="0"/>
          <a:chExt cx="0" cy="0"/>
        </a:xfrm>
      </p:grpSpPr>
      <p:sp>
        <p:nvSpPr>
          <p:cNvPr id="1048667"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68"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69"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70"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71"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72"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2" name=""/>
          <p:cNvSpPr>
            <a:spLocks noGrp="1"/>
          </p:cNvSpPr>
          <p:nvPr>
            <p:ph type="body"/>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38" name=""/>
        <p:cNvGrpSpPr/>
        <p:nvPr/>
      </p:nvGrpSpPr>
      <p:grpSpPr>
        <a:xfrm>
          <a:off x="0" y="0"/>
          <a:ext cx="0" cy="0"/>
          <a:chOff x="0" y="0"/>
          <a:chExt cx="0" cy="0"/>
        </a:xfrm>
      </p:grpSpPr>
      <p:sp>
        <p:nvSpPr>
          <p:cNvPr id="1048588"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589"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590"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1" name="Footer Placeholder 4"/>
          <p:cNvSpPr>
            <a:spLocks noGrp="1"/>
          </p:cNvSpPr>
          <p:nvPr>
            <p:ph type="ftr" sz="quarter" idx="11"/>
          </p:nvPr>
        </p:nvSpPr>
        <p:spPr/>
        <p:txBody>
          <a:bodyPr/>
          <a:p>
            <a:endParaRPr altLang="en-US" lang="zh-CN"/>
          </a:p>
        </p:txBody>
      </p:sp>
      <p:sp>
        <p:nvSpPr>
          <p:cNvPr id="1048592"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59" name=""/>
        <p:cNvGrpSpPr/>
        <p:nvPr/>
      </p:nvGrpSpPr>
      <p:grpSpPr>
        <a:xfrm>
          <a:off x="0" y="0"/>
          <a:ext cx="0" cy="0"/>
          <a:chOff x="0" y="0"/>
          <a:chExt cx="0" cy="0"/>
        </a:xfrm>
      </p:grpSpPr>
      <p:sp>
        <p:nvSpPr>
          <p:cNvPr id="1048632" name="Title 1"/>
          <p:cNvSpPr>
            <a:spLocks noGrp="1"/>
          </p:cNvSpPr>
          <p:nvPr>
            <p:ph type="title"/>
          </p:nvPr>
        </p:nvSpPr>
        <p:spPr/>
        <p:txBody>
          <a:bodyPr/>
          <a:p>
            <a:r>
              <a:rPr altLang="zh-CN" lang="en-US" smtClean="0"/>
              <a:t>Click to edit Master title style</a:t>
            </a:r>
            <a:endParaRPr dirty="0" lang="en-US"/>
          </a:p>
        </p:txBody>
      </p:sp>
      <p:sp>
        <p:nvSpPr>
          <p:cNvPr id="1048633"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4"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5" name="Footer Placeholder 4"/>
          <p:cNvSpPr>
            <a:spLocks noGrp="1"/>
          </p:cNvSpPr>
          <p:nvPr>
            <p:ph type="ftr" sz="quarter" idx="11"/>
          </p:nvPr>
        </p:nvSpPr>
        <p:spPr/>
        <p:txBody>
          <a:bodyPr/>
          <a:p>
            <a:endParaRPr altLang="en-US" lang="zh-CN"/>
          </a:p>
        </p:txBody>
      </p:sp>
      <p:sp>
        <p:nvSpPr>
          <p:cNvPr id="104863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2" name=""/>
        <p:cNvGrpSpPr/>
        <p:nvPr/>
      </p:nvGrpSpPr>
      <p:grpSpPr>
        <a:xfrm>
          <a:off x="0" y="0"/>
          <a:ext cx="0" cy="0"/>
          <a:chOff x="0" y="0"/>
          <a:chExt cx="0" cy="0"/>
        </a:xfrm>
      </p:grpSpPr>
      <p:sp>
        <p:nvSpPr>
          <p:cNvPr id="1048648"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49"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50"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51" name="Footer Placeholder 4"/>
          <p:cNvSpPr>
            <a:spLocks noGrp="1"/>
          </p:cNvSpPr>
          <p:nvPr>
            <p:ph type="ftr" sz="quarter" idx="11"/>
          </p:nvPr>
        </p:nvSpPr>
        <p:spPr/>
        <p:txBody>
          <a:bodyPr/>
          <a:p>
            <a:endParaRPr altLang="en-US" lang="zh-CN"/>
          </a:p>
        </p:txBody>
      </p:sp>
      <p:sp>
        <p:nvSpPr>
          <p:cNvPr id="1048652"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2" name=""/>
        <p:cNvGrpSpPr/>
        <p:nvPr/>
      </p:nvGrpSpPr>
      <p:grpSpPr>
        <a:xfrm>
          <a:off x="0" y="0"/>
          <a:ext cx="0" cy="0"/>
          <a:chOff x="0" y="0"/>
          <a:chExt cx="0" cy="0"/>
        </a:xfrm>
      </p:grpSpPr>
      <p:sp>
        <p:nvSpPr>
          <p:cNvPr id="1048599" name="Title 1"/>
          <p:cNvSpPr>
            <a:spLocks noGrp="1"/>
          </p:cNvSpPr>
          <p:nvPr>
            <p:ph type="title"/>
          </p:nvPr>
        </p:nvSpPr>
        <p:spPr/>
        <p:txBody>
          <a:bodyPr/>
          <a:p>
            <a:r>
              <a:rPr altLang="zh-CN" lang="en-US" smtClean="0"/>
              <a:t>Click to edit Master title style</a:t>
            </a:r>
            <a:endParaRPr dirty="0" lang="en-US"/>
          </a:p>
        </p:txBody>
      </p:sp>
      <p:sp>
        <p:nvSpPr>
          <p:cNvPr id="1048600"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01"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02"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3" name="Footer Placeholder 5"/>
          <p:cNvSpPr>
            <a:spLocks noGrp="1"/>
          </p:cNvSpPr>
          <p:nvPr>
            <p:ph type="ftr" sz="quarter" idx="11"/>
          </p:nvPr>
        </p:nvSpPr>
        <p:spPr/>
        <p:txBody>
          <a:bodyPr/>
          <a:p>
            <a:endParaRPr altLang="en-US" lang="zh-CN"/>
          </a:p>
        </p:txBody>
      </p:sp>
      <p:sp>
        <p:nvSpPr>
          <p:cNvPr id="1048604"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3" name=""/>
        <p:cNvGrpSpPr/>
        <p:nvPr/>
      </p:nvGrpSpPr>
      <p:grpSpPr>
        <a:xfrm>
          <a:off x="0" y="0"/>
          <a:ext cx="0" cy="0"/>
          <a:chOff x="0" y="0"/>
          <a:chExt cx="0" cy="0"/>
        </a:xfrm>
      </p:grpSpPr>
      <p:sp>
        <p:nvSpPr>
          <p:cNvPr id="1048653"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54"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55"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56"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57"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58"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59" name="Footer Placeholder 7"/>
          <p:cNvSpPr>
            <a:spLocks noGrp="1"/>
          </p:cNvSpPr>
          <p:nvPr>
            <p:ph type="ftr" sz="quarter" idx="11"/>
          </p:nvPr>
        </p:nvSpPr>
        <p:spPr/>
        <p:txBody>
          <a:bodyPr/>
          <a:p>
            <a:endParaRPr altLang="en-US" lang="zh-CN"/>
          </a:p>
        </p:txBody>
      </p:sp>
      <p:sp>
        <p:nvSpPr>
          <p:cNvPr id="1048660"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7" name=""/>
        <p:cNvGrpSpPr/>
        <p:nvPr/>
      </p:nvGrpSpPr>
      <p:grpSpPr>
        <a:xfrm>
          <a:off x="0" y="0"/>
          <a:ext cx="0" cy="0"/>
          <a:chOff x="0" y="0"/>
          <a:chExt cx="0" cy="0"/>
        </a:xfrm>
      </p:grpSpPr>
      <p:sp>
        <p:nvSpPr>
          <p:cNvPr id="1048623" name="Title 1"/>
          <p:cNvSpPr>
            <a:spLocks noGrp="1"/>
          </p:cNvSpPr>
          <p:nvPr>
            <p:ph type="title"/>
          </p:nvPr>
        </p:nvSpPr>
        <p:spPr/>
        <p:txBody>
          <a:bodyPr/>
          <a:p>
            <a:r>
              <a:rPr altLang="zh-CN" lang="en-US" smtClean="0"/>
              <a:t>Click to edit Master title style</a:t>
            </a:r>
            <a:endParaRPr dirty="0" lang="en-US"/>
          </a:p>
        </p:txBody>
      </p:sp>
      <p:sp>
        <p:nvSpPr>
          <p:cNvPr id="1048624"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5" name="Footer Placeholder 3"/>
          <p:cNvSpPr>
            <a:spLocks noGrp="1"/>
          </p:cNvSpPr>
          <p:nvPr>
            <p:ph type="ftr" sz="quarter" idx="11"/>
          </p:nvPr>
        </p:nvSpPr>
        <p:spPr/>
        <p:txBody>
          <a:bodyPr/>
          <a:p>
            <a:endParaRPr altLang="en-US" lang="zh-CN"/>
          </a:p>
        </p:txBody>
      </p:sp>
      <p:sp>
        <p:nvSpPr>
          <p:cNvPr id="1048626"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33" name=""/>
        <p:cNvGrpSpPr/>
        <p:nvPr/>
      </p:nvGrpSpPr>
      <p:grpSpPr>
        <a:xfrm>
          <a:off x="0" y="0"/>
          <a:ext cx="0" cy="0"/>
          <a:chOff x="0" y="0"/>
          <a:chExt cx="0" cy="0"/>
        </a:xfrm>
      </p:grpSpPr>
      <p:sp>
        <p:nvSpPr>
          <p:cNvPr id="1048581"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2" name="Footer Placeholder 2"/>
          <p:cNvSpPr>
            <a:spLocks noGrp="1"/>
          </p:cNvSpPr>
          <p:nvPr>
            <p:ph type="ftr" sz="quarter" idx="11"/>
          </p:nvPr>
        </p:nvSpPr>
        <p:spPr/>
        <p:txBody>
          <a:bodyPr/>
          <a:p>
            <a:endParaRPr altLang="en-US" lang="zh-CN"/>
          </a:p>
        </p:txBody>
      </p:sp>
      <p:sp>
        <p:nvSpPr>
          <p:cNvPr id="1048583"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4" name=""/>
        <p:cNvGrpSpPr/>
        <p:nvPr/>
      </p:nvGrpSpPr>
      <p:grpSpPr>
        <a:xfrm>
          <a:off x="0" y="0"/>
          <a:ext cx="0" cy="0"/>
          <a:chOff x="0" y="0"/>
          <a:chExt cx="0" cy="0"/>
        </a:xfrm>
      </p:grpSpPr>
      <p:sp>
        <p:nvSpPr>
          <p:cNvPr id="1048661"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62"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63"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64"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65" name="Footer Placeholder 5"/>
          <p:cNvSpPr>
            <a:spLocks noGrp="1"/>
          </p:cNvSpPr>
          <p:nvPr>
            <p:ph type="ftr" sz="quarter" idx="11"/>
          </p:nvPr>
        </p:nvSpPr>
        <p:spPr/>
        <p:txBody>
          <a:bodyPr/>
          <a:p>
            <a:endParaRPr altLang="en-US" lang="zh-CN"/>
          </a:p>
        </p:txBody>
      </p:sp>
      <p:sp>
        <p:nvSpPr>
          <p:cNvPr id="1048666"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0" name=""/>
        <p:cNvGrpSpPr/>
        <p:nvPr/>
      </p:nvGrpSpPr>
      <p:grpSpPr>
        <a:xfrm>
          <a:off x="0" y="0"/>
          <a:ext cx="0" cy="0"/>
          <a:chOff x="0" y="0"/>
          <a:chExt cx="0" cy="0"/>
        </a:xfrm>
      </p:grpSpPr>
      <p:sp>
        <p:nvSpPr>
          <p:cNvPr id="1048637"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38"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39"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40"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41" name="Footer Placeholder 5"/>
          <p:cNvSpPr>
            <a:spLocks noGrp="1"/>
          </p:cNvSpPr>
          <p:nvPr>
            <p:ph type="ftr" sz="quarter" idx="11"/>
          </p:nvPr>
        </p:nvSpPr>
        <p:spPr/>
        <p:txBody>
          <a:bodyPr/>
          <a:p>
            <a:endParaRPr altLang="en-US" lang="zh-CN"/>
          </a:p>
        </p:txBody>
      </p:sp>
      <p:sp>
        <p:nvSpPr>
          <p:cNvPr id="1048642"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1" name=""/>
        <p:cNvGrpSpPr/>
        <p:nvPr/>
      </p:nvGrpSpPr>
      <p:grpSpPr>
        <a:xfrm>
          <a:off x="0" y="0"/>
          <a:ext cx="0" cy="0"/>
          <a:chOff x="0" y="0"/>
          <a:chExt cx="0" cy="0"/>
        </a:xfrm>
      </p:grpSpPr>
      <p:sp>
        <p:nvSpPr>
          <p:cNvPr id="1048643" name="Title 1"/>
          <p:cNvSpPr>
            <a:spLocks noGrp="1"/>
          </p:cNvSpPr>
          <p:nvPr>
            <p:ph type="title"/>
          </p:nvPr>
        </p:nvSpPr>
        <p:spPr/>
        <p:txBody>
          <a:bodyPr/>
          <a:p>
            <a:r>
              <a:rPr altLang="zh-CN" lang="en-US" smtClean="0"/>
              <a:t>Click to edit Master title style</a:t>
            </a:r>
            <a:endParaRPr dirty="0" lang="en-US"/>
          </a:p>
        </p:txBody>
      </p:sp>
      <p:sp>
        <p:nvSpPr>
          <p:cNvPr id="1048644"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45"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46" name="Footer Placeholder 4"/>
          <p:cNvSpPr>
            <a:spLocks noGrp="1"/>
          </p:cNvSpPr>
          <p:nvPr>
            <p:ph type="ftr" sz="quarter" idx="11"/>
          </p:nvPr>
        </p:nvSpPr>
        <p:spPr/>
        <p:txBody>
          <a:bodyPr/>
          <a:p>
            <a:endParaRPr altLang="en-US" lang="zh-CN"/>
          </a:p>
        </p:txBody>
      </p:sp>
      <p:sp>
        <p:nvSpPr>
          <p:cNvPr id="1048647"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8" name=""/>
        <p:cNvGrpSpPr/>
        <p:nvPr/>
      </p:nvGrpSpPr>
      <p:grpSpPr>
        <a:xfrm>
          <a:off x="0" y="0"/>
          <a:ext cx="0" cy="0"/>
          <a:chOff x="0" y="0"/>
          <a:chExt cx="0" cy="0"/>
        </a:xfrm>
      </p:grpSpPr>
      <p:sp>
        <p:nvSpPr>
          <p:cNvPr id="1048627"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628"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9"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0" name="Footer Placeholder 4"/>
          <p:cNvSpPr>
            <a:spLocks noGrp="1"/>
          </p:cNvSpPr>
          <p:nvPr>
            <p:ph type="ftr" sz="quarter" idx="11"/>
          </p:nvPr>
        </p:nvSpPr>
        <p:spPr/>
        <p:txBody>
          <a:bodyPr/>
          <a:p>
            <a:endParaRPr altLang="en-US" lang="zh-CN"/>
          </a:p>
        </p:txBody>
      </p:sp>
      <p:sp>
        <p:nvSpPr>
          <p:cNvPr id="1048631"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39" name=""/>
        <p:cNvGrpSpPr/>
        <p:nvPr/>
      </p:nvGrpSpPr>
      <p:grpSpPr>
        <a:xfrm>
          <a:off x="0" y="0"/>
          <a:ext cx="0" cy="0"/>
          <a:chOff x="0" y="0"/>
          <a:chExt cx="0" cy="0"/>
        </a:xfrm>
      </p:grpSpPr>
      <p:sp>
        <p:nvSpPr>
          <p:cNvPr id="1048593" name="Title 1"/>
          <p:cNvSpPr>
            <a:spLocks noGrp="1"/>
          </p:cNvSpPr>
          <p:nvPr>
            <p:ph type="ctrTitle"/>
          </p:nvPr>
        </p:nvSpPr>
        <p:spPr>
          <a:xfrm>
            <a:off x="-89668" y="1122363"/>
            <a:ext cx="8573845" cy="2226910"/>
          </a:xfrm>
        </p:spPr>
        <p:txBody>
          <a:bodyPr/>
          <a:p>
            <a:r>
              <a:rPr altLang="zh-CN" b="1" sz="7200" lang="en-US"/>
              <a:t>T</a:t>
            </a:r>
            <a:r>
              <a:rPr altLang="zh-CN" b="1" sz="7200" lang="en-US"/>
              <a:t>h</a:t>
            </a:r>
            <a:r>
              <a:rPr altLang="zh-CN" b="1" sz="7200" lang="en-US"/>
              <a:t>e</a:t>
            </a:r>
            <a:r>
              <a:rPr altLang="zh-CN" b="1" sz="7200" lang="en-US"/>
              <a:t> </a:t>
            </a:r>
            <a:r>
              <a:rPr altLang="zh-CN" b="1" sz="7200" lang="en-US"/>
              <a:t>P</a:t>
            </a:r>
            <a:r>
              <a:rPr altLang="zh-CN" b="1" sz="7200" lang="en-US"/>
              <a:t>o</a:t>
            </a:r>
            <a:r>
              <a:rPr altLang="zh-CN" b="1" sz="7200" lang="en-US"/>
              <a:t>r</a:t>
            </a:r>
            <a:r>
              <a:rPr altLang="zh-CN" b="1" sz="7200" lang="en-US"/>
              <a:t>t</a:t>
            </a:r>
            <a:r>
              <a:rPr altLang="zh-CN" b="1" sz="7200" lang="en-US"/>
              <a:t>r</a:t>
            </a:r>
            <a:r>
              <a:rPr altLang="zh-CN" b="1" sz="7200" lang="en-US"/>
              <a:t>ait </a:t>
            </a:r>
            <a:r>
              <a:rPr altLang="zh-CN" b="1" sz="7200" lang="en-US"/>
              <a:t>of </a:t>
            </a:r>
            <a:r>
              <a:rPr altLang="zh-CN" b="1" sz="7200" lang="en-US"/>
              <a:t> </a:t>
            </a:r>
            <a:r>
              <a:rPr altLang="zh-CN" b="1" sz="7200" lang="en-US"/>
              <a:t>a</a:t>
            </a:r>
            <a:r>
              <a:rPr altLang="zh-CN" b="1" sz="7200" lang="en-US"/>
              <a:t> </a:t>
            </a:r>
            <a:r>
              <a:rPr altLang="zh-CN" b="1" sz="7200" lang="en-US"/>
              <a:t>L</a:t>
            </a:r>
            <a:r>
              <a:rPr altLang="zh-CN" b="1" sz="7200" lang="en-US"/>
              <a:t>ady </a:t>
            </a:r>
            <a:endParaRPr altLang="zh-CN" b="1" sz="7200" lang="en-US"/>
          </a:p>
        </p:txBody>
      </p:sp>
      <p:sp>
        <p:nvSpPr>
          <p:cNvPr id="1048594" name="Subtitle 2"/>
          <p:cNvSpPr>
            <a:spLocks noGrp="1"/>
          </p:cNvSpPr>
          <p:nvPr>
            <p:ph type="subTitle" idx="1"/>
          </p:nvPr>
        </p:nvSpPr>
        <p:spPr/>
        <p:txBody>
          <a:bodyPr anchor="t" anchorCtr="1"/>
          <a:p>
            <a:r>
              <a:rPr altLang="zh-CN" sz="4400" i="1" lang="en-US">
                <a:solidFill>
                  <a:srgbClr val="BF0000"/>
                </a:solidFill>
              </a:rPr>
              <a:t>A</a:t>
            </a:r>
            <a:r>
              <a:rPr altLang="zh-CN" sz="4400" i="1" lang="en-US">
                <a:solidFill>
                  <a:srgbClr val="BF0000"/>
                </a:solidFill>
              </a:rPr>
              <a:t>u</a:t>
            </a:r>
            <a:r>
              <a:rPr altLang="zh-CN" sz="4400" i="1" lang="en-US">
                <a:solidFill>
                  <a:srgbClr val="BF0000"/>
                </a:solidFill>
              </a:rPr>
              <a:t>t</a:t>
            </a:r>
            <a:r>
              <a:rPr altLang="zh-CN" sz="4400" i="1" lang="en-US">
                <a:solidFill>
                  <a:srgbClr val="BF0000"/>
                </a:solidFill>
              </a:rPr>
              <a:t>h</a:t>
            </a:r>
            <a:r>
              <a:rPr altLang="zh-CN" sz="4400" i="1" lang="en-US">
                <a:solidFill>
                  <a:srgbClr val="BF0000"/>
                </a:solidFill>
              </a:rPr>
              <a:t>o</a:t>
            </a:r>
            <a:r>
              <a:rPr altLang="zh-CN" sz="4400" i="1" lang="en-US">
                <a:solidFill>
                  <a:srgbClr val="BF0000"/>
                </a:solidFill>
              </a:rPr>
              <a:t>r </a:t>
            </a:r>
            <a:r>
              <a:rPr altLang="zh-CN" sz="4400" i="1" lang="en-US">
                <a:solidFill>
                  <a:srgbClr val="BF0000"/>
                </a:solidFill>
              </a:rPr>
              <a:t>-</a:t>
            </a:r>
            <a:r>
              <a:rPr altLang="zh-CN" sz="4400" i="1" lang="en-US">
                <a:solidFill>
                  <a:srgbClr val="BF0000"/>
                </a:solidFill>
              </a:rPr>
              <a:t> </a:t>
            </a:r>
            <a:r>
              <a:rPr altLang="zh-CN" sz="4400" i="1" lang="en-US">
                <a:solidFill>
                  <a:srgbClr val="BF0000"/>
                </a:solidFill>
              </a:rPr>
              <a:t>K</a:t>
            </a:r>
            <a:r>
              <a:rPr altLang="zh-CN" sz="4400" i="1" lang="en-US">
                <a:solidFill>
                  <a:srgbClr val="BF0000"/>
                </a:solidFill>
              </a:rPr>
              <a:t>h</a:t>
            </a:r>
            <a:r>
              <a:rPr altLang="zh-CN" sz="4400" i="1" lang="en-US">
                <a:solidFill>
                  <a:srgbClr val="BF0000"/>
                </a:solidFill>
              </a:rPr>
              <a:t>u</a:t>
            </a:r>
            <a:r>
              <a:rPr altLang="zh-CN" sz="4400" i="1" lang="en-US">
                <a:solidFill>
                  <a:srgbClr val="BF0000"/>
                </a:solidFill>
              </a:rPr>
              <a:t>s</a:t>
            </a:r>
            <a:r>
              <a:rPr altLang="zh-CN" sz="4400" i="1" lang="en-US">
                <a:solidFill>
                  <a:srgbClr val="BF0000"/>
                </a:solidFill>
              </a:rPr>
              <a:t>h</a:t>
            </a:r>
            <a:r>
              <a:rPr altLang="zh-CN" sz="4400" i="1" lang="en-US">
                <a:solidFill>
                  <a:srgbClr val="BF0000"/>
                </a:solidFill>
              </a:rPr>
              <a:t>w</a:t>
            </a:r>
            <a:r>
              <a:rPr altLang="zh-CN" sz="4400" i="1" lang="en-US">
                <a:solidFill>
                  <a:srgbClr val="BF0000"/>
                </a:solidFill>
              </a:rPr>
              <a:t>a</a:t>
            </a:r>
            <a:r>
              <a:rPr altLang="zh-CN" sz="4400" i="1" lang="en-US">
                <a:solidFill>
                  <a:srgbClr val="BF0000"/>
                </a:solidFill>
              </a:rPr>
              <a:t>n</a:t>
            </a:r>
            <a:r>
              <a:rPr altLang="zh-CN" sz="4400" i="1" lang="en-US">
                <a:solidFill>
                  <a:srgbClr val="BF0000"/>
                </a:solidFill>
              </a:rPr>
              <a:t>t</a:t>
            </a:r>
            <a:r>
              <a:rPr altLang="zh-CN" sz="4400" i="1" lang="en-US">
                <a:solidFill>
                  <a:srgbClr val="BF0000"/>
                </a:solidFill>
              </a:rPr>
              <a:t> </a:t>
            </a:r>
            <a:r>
              <a:rPr altLang="zh-CN" sz="4400" i="1" lang="en-US">
                <a:solidFill>
                  <a:srgbClr val="BF0000"/>
                </a:solidFill>
              </a:rPr>
              <a:t>S</a:t>
            </a:r>
            <a:r>
              <a:rPr altLang="zh-CN" sz="4400" i="1" lang="en-US">
                <a:solidFill>
                  <a:srgbClr val="BF0000"/>
                </a:solidFill>
              </a:rPr>
              <a:t>i</a:t>
            </a:r>
            <a:r>
              <a:rPr altLang="zh-CN" sz="4400" i="1" lang="en-US">
                <a:solidFill>
                  <a:srgbClr val="BF0000"/>
                </a:solidFill>
              </a:rPr>
              <a:t>n</a:t>
            </a:r>
            <a:r>
              <a:rPr altLang="zh-CN" sz="4400" i="1" lang="en-US">
                <a:solidFill>
                  <a:srgbClr val="BF0000"/>
                </a:solidFill>
              </a:rPr>
              <a:t>g</a:t>
            </a:r>
            <a:r>
              <a:rPr altLang="zh-CN" sz="4400" i="1" lang="en-US">
                <a:solidFill>
                  <a:srgbClr val="BF0000"/>
                </a:solidFill>
              </a:rPr>
              <a:t>h</a:t>
            </a:r>
            <a:r>
              <a:rPr altLang="zh-CN" sz="4400" i="1" lang="en-US">
                <a:solidFill>
                  <a:srgbClr val="BF0000"/>
                </a:solidFill>
              </a:rPr>
              <a:t> </a:t>
            </a:r>
            <a:endParaRPr altLang="zh-CN" sz="4400" i="1" lang="en-US">
              <a:solidFill>
                <a:srgbClr val="BF0000"/>
              </a:solidFill>
            </a:endParaRPr>
          </a:p>
        </p:txBody>
      </p:sp>
      <p:pic>
        <p:nvPicPr>
          <p:cNvPr id="2097154" name=""/>
          <p:cNvPicPr>
            <a:picLocks/>
          </p:cNvPicPr>
          <p:nvPr/>
        </p:nvPicPr>
        <p:blipFill>
          <a:blip xmlns:r="http://schemas.openxmlformats.org/officeDocument/2006/relationships" r:embed="rId1"/>
          <a:stretch>
            <a:fillRect/>
          </a:stretch>
        </p:blipFill>
        <p:spPr>
          <a:xfrm>
            <a:off x="4667834" y="4349024"/>
            <a:ext cx="4319462" cy="226851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40" name=""/>
        <p:cNvGrpSpPr/>
        <p:nvPr/>
      </p:nvGrpSpPr>
      <p:grpSpPr>
        <a:xfrm>
          <a:off x="0" y="0"/>
          <a:ext cx="0" cy="0"/>
          <a:chOff x="0" y="0"/>
          <a:chExt cx="0" cy="0"/>
        </a:xfrm>
      </p:grpSpPr>
      <p:sp>
        <p:nvSpPr>
          <p:cNvPr id="1048595" name=""/>
          <p:cNvSpPr>
            <a:spLocks noGrp="1"/>
          </p:cNvSpPr>
          <p:nvPr>
            <p:ph type="ctrTitle"/>
          </p:nvPr>
        </p:nvSpPr>
        <p:spPr/>
        <p:txBody>
          <a:bodyPr/>
          <a:p>
            <a:r>
              <a:rPr altLang="zh-CN" b="1" sz="8000" lang="en-US" u="sng">
                <a:solidFill>
                  <a:srgbClr val="BF0000"/>
                </a:solidFill>
              </a:rPr>
              <a:t>A</a:t>
            </a:r>
            <a:r>
              <a:rPr altLang="zh-CN" b="1" sz="8000" lang="en-US" u="sng">
                <a:solidFill>
                  <a:srgbClr val="BF0000"/>
                </a:solidFill>
              </a:rPr>
              <a:t>b</a:t>
            </a:r>
            <a:r>
              <a:rPr altLang="zh-CN" b="1" sz="8000" lang="en-US" u="sng">
                <a:solidFill>
                  <a:srgbClr val="BF0000"/>
                </a:solidFill>
              </a:rPr>
              <a:t>o</a:t>
            </a:r>
            <a:r>
              <a:rPr altLang="zh-CN" b="1" sz="8000" lang="en-US" u="sng">
                <a:solidFill>
                  <a:srgbClr val="BF0000"/>
                </a:solidFill>
              </a:rPr>
              <a:t>u</a:t>
            </a:r>
            <a:r>
              <a:rPr altLang="zh-CN" b="1" sz="8000" lang="en-US" u="sng">
                <a:solidFill>
                  <a:srgbClr val="BF0000"/>
                </a:solidFill>
              </a:rPr>
              <a:t>t </a:t>
            </a:r>
            <a:r>
              <a:rPr altLang="zh-CN" b="1" sz="8000" lang="en-US" u="sng">
                <a:solidFill>
                  <a:srgbClr val="BF0000"/>
                </a:solidFill>
              </a:rPr>
              <a:t>the </a:t>
            </a:r>
            <a:r>
              <a:rPr altLang="zh-CN" b="1" sz="8000" lang="en-US" u="sng">
                <a:solidFill>
                  <a:srgbClr val="BF0000"/>
                </a:solidFill>
              </a:rPr>
              <a:t>A</a:t>
            </a:r>
            <a:r>
              <a:rPr altLang="zh-CN" b="1" sz="8000" lang="en-US" u="sng">
                <a:solidFill>
                  <a:srgbClr val="BF0000"/>
                </a:solidFill>
              </a:rPr>
              <a:t>u</a:t>
            </a:r>
            <a:r>
              <a:rPr altLang="zh-CN" b="1" sz="8000" lang="en-US" u="sng">
                <a:solidFill>
                  <a:srgbClr val="BF0000"/>
                </a:solidFill>
              </a:rPr>
              <a:t>thor </a:t>
            </a:r>
            <a:endParaRPr b="1" sz="8000" lang="en-US" u="sng">
              <a:solidFill>
                <a:srgbClr val="BF0000"/>
              </a:solidFill>
            </a:endParaRPr>
          </a:p>
        </p:txBody>
      </p:sp>
      <p:sp>
        <p:nvSpPr>
          <p:cNvPr id="1048596" name=""/>
          <p:cNvSpPr>
            <a:spLocks noGrp="1"/>
          </p:cNvSpPr>
          <p:nvPr>
            <p:ph type="subTitle" idx="1"/>
          </p:nvPr>
        </p:nvSpPr>
        <p:spPr/>
        <p:txBody>
          <a:bodyPr>
            <a:noAutofit/>
          </a:bodyPr>
          <a:p>
            <a:r>
              <a:rPr altLang="zh-CN" sz="2400" i="1" lang="en-US">
                <a:solidFill>
                  <a:srgbClr val="02A5E3"/>
                </a:solidFill>
              </a:rPr>
              <a:t>K</a:t>
            </a:r>
            <a:r>
              <a:rPr altLang="zh-CN" sz="2400" i="1" lang="en-US">
                <a:solidFill>
                  <a:srgbClr val="02A5E3"/>
                </a:solidFill>
              </a:rPr>
              <a:t>h</a:t>
            </a:r>
            <a:r>
              <a:rPr altLang="zh-CN" sz="2400" i="1" lang="en-US">
                <a:solidFill>
                  <a:srgbClr val="02A5E3"/>
                </a:solidFill>
              </a:rPr>
              <a:t>u</a:t>
            </a:r>
            <a:r>
              <a:rPr altLang="zh-CN" sz="2400" i="1" lang="en-US">
                <a:solidFill>
                  <a:srgbClr val="02A5E3"/>
                </a:solidFill>
              </a:rPr>
              <a:t>s</a:t>
            </a:r>
            <a:r>
              <a:rPr altLang="zh-CN" sz="2400" i="1" lang="en-US">
                <a:solidFill>
                  <a:srgbClr val="02A5E3"/>
                </a:solidFill>
              </a:rPr>
              <a:t>hwant </a:t>
            </a:r>
            <a:r>
              <a:rPr altLang="zh-CN" sz="2400" i="1" lang="en-US">
                <a:solidFill>
                  <a:srgbClr val="02A5E3"/>
                </a:solidFill>
              </a:rPr>
              <a:t>Singh </a:t>
            </a:r>
            <a:r>
              <a:rPr altLang="zh-CN" sz="2400" i="1" lang="en-US">
                <a:solidFill>
                  <a:srgbClr val="02A5E3"/>
                </a:solidFill>
              </a:rPr>
              <a:t>-</a:t>
            </a:r>
            <a:r>
              <a:rPr altLang="zh-CN" sz="2400" i="1" lang="en-US">
                <a:solidFill>
                  <a:srgbClr val="02A5E3"/>
                </a:solidFill>
              </a:rPr>
              <a:t> </a:t>
            </a:r>
            <a:r>
              <a:rPr altLang="zh-CN" sz="2400" i="1" lang="en-US">
                <a:solidFill>
                  <a:srgbClr val="02A5E3"/>
                </a:solidFill>
              </a:rPr>
              <a:t>a</a:t>
            </a:r>
            <a:r>
              <a:rPr altLang="zh-CN" sz="2400" i="1" lang="en-US">
                <a:solidFill>
                  <a:srgbClr val="02A5E3"/>
                </a:solidFill>
              </a:rPr>
              <a:t> </a:t>
            </a:r>
            <a:r>
              <a:rPr altLang="zh-CN" sz="2400" i="1" lang="en-US">
                <a:solidFill>
                  <a:srgbClr val="02A5E3"/>
                </a:solidFill>
              </a:rPr>
              <a:t>f</a:t>
            </a:r>
            <a:r>
              <a:rPr altLang="zh-CN" sz="2400" i="1" lang="en-US">
                <a:solidFill>
                  <a:srgbClr val="02A5E3"/>
                </a:solidFill>
              </a:rPr>
              <a:t>a</a:t>
            </a:r>
            <a:r>
              <a:rPr altLang="zh-CN" sz="2400" i="1" lang="en-US">
                <a:solidFill>
                  <a:srgbClr val="02A5E3"/>
                </a:solidFill>
              </a:rPr>
              <a:t>m</a:t>
            </a:r>
            <a:r>
              <a:rPr altLang="zh-CN" sz="2400" i="1" lang="en-US">
                <a:solidFill>
                  <a:srgbClr val="02A5E3"/>
                </a:solidFill>
              </a:rPr>
              <a:t>o</a:t>
            </a:r>
            <a:r>
              <a:rPr altLang="zh-CN" sz="2400" i="1" lang="en-US">
                <a:solidFill>
                  <a:srgbClr val="02A5E3"/>
                </a:solidFill>
              </a:rPr>
              <a:t>u</a:t>
            </a:r>
            <a:r>
              <a:rPr altLang="zh-CN" sz="2400" i="1" lang="en-US">
                <a:solidFill>
                  <a:srgbClr val="02A5E3"/>
                </a:solidFill>
              </a:rPr>
              <a:t>s</a:t>
            </a:r>
            <a:r>
              <a:rPr altLang="zh-CN" sz="2400" i="1" lang="en-US">
                <a:solidFill>
                  <a:srgbClr val="02A5E3"/>
                </a:solidFill>
              </a:rPr>
              <a:t> </a:t>
            </a:r>
            <a:r>
              <a:rPr altLang="zh-CN" sz="2400" i="1" lang="en-US">
                <a:solidFill>
                  <a:srgbClr val="02A5E3"/>
                </a:solidFill>
              </a:rPr>
              <a:t>I</a:t>
            </a:r>
            <a:r>
              <a:rPr altLang="zh-CN" sz="2400" i="1" lang="en-US">
                <a:solidFill>
                  <a:srgbClr val="02A5E3"/>
                </a:solidFill>
              </a:rPr>
              <a:t>n</a:t>
            </a:r>
            <a:r>
              <a:rPr altLang="zh-CN" sz="2400" i="1" lang="en-US">
                <a:solidFill>
                  <a:srgbClr val="02A5E3"/>
                </a:solidFill>
              </a:rPr>
              <a:t>d</a:t>
            </a:r>
            <a:r>
              <a:rPr altLang="zh-CN" sz="2400" i="1" lang="en-US">
                <a:solidFill>
                  <a:srgbClr val="02A5E3"/>
                </a:solidFill>
              </a:rPr>
              <a:t>i</a:t>
            </a:r>
            <a:r>
              <a:rPr altLang="zh-CN" sz="2400" i="1" lang="en-US">
                <a:solidFill>
                  <a:srgbClr val="02A5E3"/>
                </a:solidFill>
              </a:rPr>
              <a:t>a</a:t>
            </a:r>
            <a:r>
              <a:rPr altLang="zh-CN" sz="2400" i="1" lang="en-US">
                <a:solidFill>
                  <a:srgbClr val="02A5E3"/>
                </a:solidFill>
              </a:rPr>
              <a:t>n </a:t>
            </a:r>
            <a:r>
              <a:rPr altLang="zh-CN" sz="2400" i="1" lang="en-US">
                <a:solidFill>
                  <a:srgbClr val="02A5E3"/>
                </a:solidFill>
              </a:rPr>
              <a:t>w</a:t>
            </a:r>
            <a:r>
              <a:rPr altLang="zh-CN" sz="2400" i="1" lang="en-US">
                <a:solidFill>
                  <a:srgbClr val="02A5E3"/>
                </a:solidFill>
              </a:rPr>
              <a:t>r</a:t>
            </a:r>
            <a:r>
              <a:rPr altLang="zh-CN" sz="2400" i="1" lang="en-US">
                <a:solidFill>
                  <a:srgbClr val="02A5E3"/>
                </a:solidFill>
              </a:rPr>
              <a:t>i</a:t>
            </a:r>
            <a:r>
              <a:rPr altLang="zh-CN" sz="2400" i="1" lang="en-US">
                <a:solidFill>
                  <a:srgbClr val="02A5E3"/>
                </a:solidFill>
              </a:rPr>
              <a:t>t</a:t>
            </a:r>
            <a:r>
              <a:rPr altLang="zh-CN" sz="2400" i="1" lang="en-US">
                <a:solidFill>
                  <a:srgbClr val="02A5E3"/>
                </a:solidFill>
              </a:rPr>
              <a:t>e</a:t>
            </a:r>
            <a:r>
              <a:rPr altLang="zh-CN" sz="2400" i="1" lang="en-US">
                <a:solidFill>
                  <a:srgbClr val="02A5E3"/>
                </a:solidFill>
              </a:rPr>
              <a:t>r</a:t>
            </a:r>
            <a:r>
              <a:rPr altLang="zh-CN" sz="2400" i="1" lang="en-US">
                <a:solidFill>
                  <a:srgbClr val="02A5E3"/>
                </a:solidFill>
              </a:rPr>
              <a:t> </a:t>
            </a:r>
            <a:r>
              <a:rPr altLang="zh-CN" sz="2400" i="1" lang="en-US">
                <a:solidFill>
                  <a:srgbClr val="02A5E3"/>
                </a:solidFill>
              </a:rPr>
              <a:t>o</a:t>
            </a:r>
            <a:r>
              <a:rPr altLang="zh-CN" sz="2400" i="1" lang="en-US">
                <a:solidFill>
                  <a:srgbClr val="02A5E3"/>
                </a:solidFill>
              </a:rPr>
              <a:t>f</a:t>
            </a:r>
            <a:r>
              <a:rPr altLang="zh-CN" sz="2400" i="1" lang="en-US">
                <a:solidFill>
                  <a:srgbClr val="02A5E3"/>
                </a:solidFill>
              </a:rPr>
              <a:t> </a:t>
            </a:r>
            <a:r>
              <a:rPr altLang="zh-CN" sz="2400" i="1" lang="en-US">
                <a:solidFill>
                  <a:srgbClr val="02A5E3"/>
                </a:solidFill>
              </a:rPr>
              <a:t>E</a:t>
            </a:r>
            <a:r>
              <a:rPr altLang="zh-CN" sz="2400" i="1" lang="en-US">
                <a:solidFill>
                  <a:srgbClr val="02A5E3"/>
                </a:solidFill>
              </a:rPr>
              <a:t>n</a:t>
            </a:r>
            <a:r>
              <a:rPr altLang="zh-CN" sz="2400" i="1" lang="en-US">
                <a:solidFill>
                  <a:srgbClr val="02A5E3"/>
                </a:solidFill>
              </a:rPr>
              <a:t>g</a:t>
            </a:r>
            <a:r>
              <a:rPr altLang="zh-CN" sz="2400" i="1" lang="en-US">
                <a:solidFill>
                  <a:srgbClr val="02A5E3"/>
                </a:solidFill>
              </a:rPr>
              <a:t>l</a:t>
            </a:r>
            <a:r>
              <a:rPr altLang="zh-CN" sz="2400" i="1" lang="en-US">
                <a:solidFill>
                  <a:srgbClr val="02A5E3"/>
                </a:solidFill>
              </a:rPr>
              <a:t>ish </a:t>
            </a:r>
            <a:r>
              <a:rPr altLang="zh-CN" sz="2400" i="1" lang="en-US">
                <a:solidFill>
                  <a:srgbClr val="02A5E3"/>
                </a:solidFill>
              </a:rPr>
              <a:t>w</a:t>
            </a:r>
            <a:r>
              <a:rPr altLang="zh-CN" sz="2400" i="1" lang="en-US">
                <a:solidFill>
                  <a:srgbClr val="02A5E3"/>
                </a:solidFill>
              </a:rPr>
              <a:t>a</a:t>
            </a:r>
            <a:r>
              <a:rPr altLang="zh-CN" sz="2400" i="1" lang="en-US">
                <a:solidFill>
                  <a:srgbClr val="02A5E3"/>
                </a:solidFill>
              </a:rPr>
              <a:t>s</a:t>
            </a:r>
            <a:r>
              <a:rPr altLang="zh-CN" sz="2400" i="1" lang="en-US">
                <a:solidFill>
                  <a:srgbClr val="02A5E3"/>
                </a:solidFill>
              </a:rPr>
              <a:t> </a:t>
            </a:r>
            <a:r>
              <a:rPr altLang="zh-CN" sz="2400" i="1" lang="en-US">
                <a:solidFill>
                  <a:srgbClr val="02A5E3"/>
                </a:solidFill>
              </a:rPr>
              <a:t>b</a:t>
            </a:r>
            <a:r>
              <a:rPr altLang="zh-CN" sz="2400" i="1" lang="en-US">
                <a:solidFill>
                  <a:srgbClr val="02A5E3"/>
                </a:solidFill>
              </a:rPr>
              <a:t>o</a:t>
            </a:r>
            <a:r>
              <a:rPr altLang="zh-CN" sz="2400" i="1" lang="en-US">
                <a:solidFill>
                  <a:srgbClr val="02A5E3"/>
                </a:solidFill>
              </a:rPr>
              <a:t>r</a:t>
            </a:r>
            <a:r>
              <a:rPr altLang="zh-CN" sz="2400" i="1" lang="en-US">
                <a:solidFill>
                  <a:srgbClr val="02A5E3"/>
                </a:solidFill>
              </a:rPr>
              <a:t>n</a:t>
            </a:r>
            <a:r>
              <a:rPr altLang="zh-CN" sz="2400" i="1" lang="en-US">
                <a:solidFill>
                  <a:srgbClr val="02A5E3"/>
                </a:solidFill>
              </a:rPr>
              <a:t> </a:t>
            </a:r>
            <a:r>
              <a:rPr altLang="zh-CN" sz="2400" i="1" lang="en-US">
                <a:solidFill>
                  <a:srgbClr val="02A5E3"/>
                </a:solidFill>
              </a:rPr>
              <a:t>i</a:t>
            </a:r>
            <a:r>
              <a:rPr altLang="zh-CN" sz="2400" i="1" lang="en-US">
                <a:solidFill>
                  <a:srgbClr val="02A5E3"/>
                </a:solidFill>
              </a:rPr>
              <a:t>n</a:t>
            </a:r>
            <a:r>
              <a:rPr altLang="zh-CN" sz="2400" i="1" lang="en-US">
                <a:solidFill>
                  <a:srgbClr val="02A5E3"/>
                </a:solidFill>
              </a:rPr>
              <a:t> </a:t>
            </a:r>
            <a:r>
              <a:rPr altLang="zh-CN" sz="2400" i="1" lang="en-US">
                <a:solidFill>
                  <a:srgbClr val="02A5E3"/>
                </a:solidFill>
              </a:rPr>
              <a:t>1</a:t>
            </a:r>
            <a:r>
              <a:rPr altLang="zh-CN" sz="2400" i="1" lang="en-US">
                <a:solidFill>
                  <a:srgbClr val="02A5E3"/>
                </a:solidFill>
              </a:rPr>
              <a:t>9</a:t>
            </a:r>
            <a:r>
              <a:rPr altLang="zh-CN" sz="2400" i="1" lang="en-US">
                <a:solidFill>
                  <a:srgbClr val="02A5E3"/>
                </a:solidFill>
              </a:rPr>
              <a:t>1</a:t>
            </a:r>
            <a:r>
              <a:rPr altLang="zh-CN" sz="2400" i="1" lang="en-US">
                <a:solidFill>
                  <a:srgbClr val="02A5E3"/>
                </a:solidFill>
              </a:rPr>
              <a:t>5</a:t>
            </a:r>
            <a:r>
              <a:rPr altLang="zh-CN" sz="2400" i="1" lang="en-US">
                <a:solidFill>
                  <a:srgbClr val="02A5E3"/>
                </a:solidFill>
              </a:rPr>
              <a:t> </a:t>
            </a:r>
            <a:r>
              <a:rPr altLang="zh-CN" sz="2400" i="1" lang="en-US">
                <a:solidFill>
                  <a:srgbClr val="02A5E3"/>
                </a:solidFill>
              </a:rPr>
              <a:t>a</a:t>
            </a:r>
            <a:r>
              <a:rPr altLang="zh-CN" sz="2400" i="1" lang="en-US">
                <a:solidFill>
                  <a:srgbClr val="02A5E3"/>
                </a:solidFill>
              </a:rPr>
              <a:t>n</a:t>
            </a:r>
            <a:r>
              <a:rPr altLang="zh-CN" sz="2400" i="1" lang="en-US">
                <a:solidFill>
                  <a:srgbClr val="02A5E3"/>
                </a:solidFill>
              </a:rPr>
              <a:t>d</a:t>
            </a:r>
            <a:r>
              <a:rPr altLang="zh-CN" sz="2400" i="1" lang="en-US">
                <a:solidFill>
                  <a:srgbClr val="02A5E3"/>
                </a:solidFill>
              </a:rPr>
              <a:t> </a:t>
            </a:r>
            <a:r>
              <a:rPr altLang="zh-CN" sz="2400" i="1" lang="en-US">
                <a:solidFill>
                  <a:srgbClr val="02A5E3"/>
                </a:solidFill>
              </a:rPr>
              <a:t>r</a:t>
            </a:r>
            <a:r>
              <a:rPr altLang="zh-CN" sz="2400" i="1" lang="en-US">
                <a:solidFill>
                  <a:srgbClr val="02A5E3"/>
                </a:solidFill>
              </a:rPr>
              <a:t>e</a:t>
            </a:r>
            <a:r>
              <a:rPr altLang="zh-CN" sz="2400" i="1" lang="en-US">
                <a:solidFill>
                  <a:srgbClr val="02A5E3"/>
                </a:solidFill>
              </a:rPr>
              <a:t>c</a:t>
            </a:r>
            <a:r>
              <a:rPr altLang="zh-CN" sz="2400" i="1" lang="en-US">
                <a:solidFill>
                  <a:srgbClr val="02A5E3"/>
                </a:solidFill>
              </a:rPr>
              <a:t>e</a:t>
            </a:r>
            <a:r>
              <a:rPr altLang="zh-CN" sz="2400" i="1" lang="en-US">
                <a:solidFill>
                  <a:srgbClr val="02A5E3"/>
                </a:solidFill>
              </a:rPr>
              <a:t>ived </a:t>
            </a:r>
            <a:r>
              <a:rPr altLang="zh-CN" sz="2400" i="1" lang="en-US">
                <a:solidFill>
                  <a:srgbClr val="02A5E3"/>
                </a:solidFill>
              </a:rPr>
              <a:t>h</a:t>
            </a:r>
            <a:r>
              <a:rPr altLang="zh-CN" sz="2400" i="1" lang="en-US">
                <a:solidFill>
                  <a:srgbClr val="02A5E3"/>
                </a:solidFill>
              </a:rPr>
              <a:t>i</a:t>
            </a:r>
            <a:r>
              <a:rPr altLang="zh-CN" sz="2400" i="1" lang="en-US">
                <a:solidFill>
                  <a:srgbClr val="02A5E3"/>
                </a:solidFill>
              </a:rPr>
              <a:t>s </a:t>
            </a:r>
            <a:r>
              <a:rPr altLang="zh-CN" sz="2400" i="1" lang="en-US">
                <a:solidFill>
                  <a:srgbClr val="02A5E3"/>
                </a:solidFill>
              </a:rPr>
              <a:t>e</a:t>
            </a:r>
            <a:r>
              <a:rPr altLang="zh-CN" sz="2400" i="1" lang="en-US">
                <a:solidFill>
                  <a:srgbClr val="02A5E3"/>
                </a:solidFill>
              </a:rPr>
              <a:t>d</a:t>
            </a:r>
            <a:r>
              <a:rPr altLang="zh-CN" sz="2400" i="1" lang="en-US">
                <a:solidFill>
                  <a:srgbClr val="02A5E3"/>
                </a:solidFill>
              </a:rPr>
              <a:t>ucation </a:t>
            </a:r>
            <a:r>
              <a:rPr altLang="zh-CN" sz="2400" i="1" lang="en-US">
                <a:solidFill>
                  <a:srgbClr val="02A5E3"/>
                </a:solidFill>
              </a:rPr>
              <a:t>in </a:t>
            </a:r>
            <a:r>
              <a:rPr altLang="zh-CN" sz="2400" i="1" lang="en-US">
                <a:solidFill>
                  <a:srgbClr val="02A5E3"/>
                </a:solidFill>
              </a:rPr>
              <a:t>L</a:t>
            </a:r>
            <a:r>
              <a:rPr altLang="zh-CN" sz="2400" i="1" lang="en-US">
                <a:solidFill>
                  <a:srgbClr val="02A5E3"/>
                </a:solidFill>
              </a:rPr>
              <a:t>a</a:t>
            </a:r>
            <a:r>
              <a:rPr altLang="zh-CN" sz="2400" i="1" lang="en-US">
                <a:solidFill>
                  <a:srgbClr val="02A5E3"/>
                </a:solidFill>
              </a:rPr>
              <a:t>h</a:t>
            </a:r>
            <a:r>
              <a:rPr altLang="zh-CN" sz="2400" i="1" lang="en-US">
                <a:solidFill>
                  <a:srgbClr val="02A5E3"/>
                </a:solidFill>
              </a:rPr>
              <a:t>o</a:t>
            </a:r>
            <a:r>
              <a:rPr altLang="zh-CN" sz="2400" i="1" lang="en-US">
                <a:solidFill>
                  <a:srgbClr val="02A5E3"/>
                </a:solidFill>
              </a:rPr>
              <a:t>r</a:t>
            </a:r>
            <a:r>
              <a:rPr altLang="zh-CN" sz="2400" i="1" lang="en-US">
                <a:solidFill>
                  <a:srgbClr val="02A5E3"/>
                </a:solidFill>
              </a:rPr>
              <a:t>e</a:t>
            </a:r>
            <a:r>
              <a:rPr altLang="zh-CN" sz="2400" i="1" lang="en-US">
                <a:solidFill>
                  <a:srgbClr val="02A5E3"/>
                </a:solidFill>
              </a:rPr>
              <a:t>, </a:t>
            </a:r>
            <a:r>
              <a:rPr altLang="zh-CN" sz="2400" i="1" lang="en-US">
                <a:solidFill>
                  <a:srgbClr val="02A5E3"/>
                </a:solidFill>
              </a:rPr>
              <a:t>D</a:t>
            </a:r>
            <a:r>
              <a:rPr altLang="zh-CN" sz="2400" i="1" lang="en-US">
                <a:solidFill>
                  <a:srgbClr val="02A5E3"/>
                </a:solidFill>
              </a:rPr>
              <a:t>e</a:t>
            </a:r>
            <a:r>
              <a:rPr altLang="zh-CN" sz="2400" i="1" lang="en-US">
                <a:solidFill>
                  <a:srgbClr val="02A5E3"/>
                </a:solidFill>
              </a:rPr>
              <a:t>l</a:t>
            </a:r>
            <a:r>
              <a:rPr altLang="zh-CN" sz="2400" i="1" lang="en-US">
                <a:solidFill>
                  <a:srgbClr val="02A5E3"/>
                </a:solidFill>
              </a:rPr>
              <a:t>h</a:t>
            </a:r>
            <a:r>
              <a:rPr altLang="zh-CN" sz="2400" i="1" lang="en-US">
                <a:solidFill>
                  <a:srgbClr val="02A5E3"/>
                </a:solidFill>
              </a:rPr>
              <a:t>i</a:t>
            </a:r>
            <a:r>
              <a:rPr altLang="zh-CN" sz="2400" i="1" lang="en-US">
                <a:solidFill>
                  <a:srgbClr val="02A5E3"/>
                </a:solidFill>
              </a:rPr>
              <a:t> </a:t>
            </a:r>
            <a:r>
              <a:rPr altLang="zh-CN" sz="2400" i="1" lang="en-US">
                <a:solidFill>
                  <a:srgbClr val="02A5E3"/>
                </a:solidFill>
              </a:rPr>
              <a:t>a</a:t>
            </a:r>
            <a:r>
              <a:rPr altLang="zh-CN" sz="2400" i="1" lang="en-US">
                <a:solidFill>
                  <a:srgbClr val="02A5E3"/>
                </a:solidFill>
              </a:rPr>
              <a:t>nd </a:t>
            </a:r>
            <a:r>
              <a:rPr altLang="zh-CN" sz="2400" i="1" lang="en-US">
                <a:solidFill>
                  <a:srgbClr val="02A5E3"/>
                </a:solidFill>
              </a:rPr>
              <a:t>L</a:t>
            </a:r>
            <a:r>
              <a:rPr altLang="zh-CN" sz="2400" i="1" lang="en-US">
                <a:solidFill>
                  <a:srgbClr val="02A5E3"/>
                </a:solidFill>
              </a:rPr>
              <a:t>o</a:t>
            </a:r>
            <a:r>
              <a:rPr altLang="zh-CN" sz="2400" i="1" lang="en-US">
                <a:solidFill>
                  <a:srgbClr val="02A5E3"/>
                </a:solidFill>
              </a:rPr>
              <a:t>n</a:t>
            </a:r>
            <a:r>
              <a:rPr altLang="zh-CN" sz="2400" i="1" lang="en-US">
                <a:solidFill>
                  <a:srgbClr val="02A5E3"/>
                </a:solidFill>
              </a:rPr>
              <a:t>d</a:t>
            </a:r>
            <a:r>
              <a:rPr altLang="zh-CN" sz="2400" i="1" lang="en-US">
                <a:solidFill>
                  <a:srgbClr val="02A5E3"/>
                </a:solidFill>
              </a:rPr>
              <a:t>on</a:t>
            </a:r>
            <a:r>
              <a:rPr altLang="zh-CN" sz="2400" i="1" lang="en-US">
                <a:solidFill>
                  <a:srgbClr val="02A5E3"/>
                </a:solidFill>
              </a:rPr>
              <a:t>. </a:t>
            </a:r>
            <a:r>
              <a:rPr altLang="zh-CN" sz="2400" i="1" lang="en-US">
                <a:solidFill>
                  <a:srgbClr val="02A5E3"/>
                </a:solidFill>
              </a:rPr>
              <a:t>H</a:t>
            </a:r>
            <a:r>
              <a:rPr altLang="zh-CN" sz="2400" i="1" lang="en-US">
                <a:solidFill>
                  <a:srgbClr val="02A5E3"/>
                </a:solidFill>
              </a:rPr>
              <a:t>e</a:t>
            </a:r>
            <a:r>
              <a:rPr altLang="zh-CN" sz="2400" i="1" lang="en-US">
                <a:solidFill>
                  <a:srgbClr val="02A5E3"/>
                </a:solidFill>
              </a:rPr>
              <a:t> </a:t>
            </a:r>
            <a:r>
              <a:rPr altLang="zh-CN" sz="2400" i="1" lang="en-US">
                <a:solidFill>
                  <a:srgbClr val="02A5E3"/>
                </a:solidFill>
              </a:rPr>
              <a:t>w</a:t>
            </a:r>
            <a:r>
              <a:rPr altLang="zh-CN" sz="2400" i="1" lang="en-US">
                <a:solidFill>
                  <a:srgbClr val="02A5E3"/>
                </a:solidFill>
              </a:rPr>
              <a:t>a</a:t>
            </a:r>
            <a:r>
              <a:rPr altLang="zh-CN" sz="2400" i="1" lang="en-US">
                <a:solidFill>
                  <a:srgbClr val="02A5E3"/>
                </a:solidFill>
              </a:rPr>
              <a:t>s</a:t>
            </a:r>
            <a:r>
              <a:rPr altLang="zh-CN" sz="2400" i="1" lang="en-US">
                <a:solidFill>
                  <a:srgbClr val="02A5E3"/>
                </a:solidFill>
              </a:rPr>
              <a:t> </a:t>
            </a:r>
            <a:r>
              <a:rPr altLang="zh-CN" sz="2400" i="1" lang="en-US">
                <a:solidFill>
                  <a:srgbClr val="02A5E3"/>
                </a:solidFill>
              </a:rPr>
              <a:t>n</a:t>
            </a:r>
            <a:r>
              <a:rPr altLang="zh-CN" sz="2400" i="1" lang="en-US">
                <a:solidFill>
                  <a:srgbClr val="02A5E3"/>
                </a:solidFill>
              </a:rPr>
              <a:t>o</a:t>
            </a:r>
            <a:r>
              <a:rPr altLang="zh-CN" sz="2400" i="1" lang="en-US">
                <a:solidFill>
                  <a:srgbClr val="02A5E3"/>
                </a:solidFill>
              </a:rPr>
              <a:t>t</a:t>
            </a:r>
            <a:r>
              <a:rPr altLang="zh-CN" sz="2400" i="1" lang="en-US">
                <a:solidFill>
                  <a:srgbClr val="02A5E3"/>
                </a:solidFill>
              </a:rPr>
              <a:t> </a:t>
            </a:r>
            <a:r>
              <a:rPr altLang="zh-CN" sz="2400" i="1" lang="en-US">
                <a:solidFill>
                  <a:srgbClr val="02A5E3"/>
                </a:solidFill>
              </a:rPr>
              <a:t>o</a:t>
            </a:r>
            <a:r>
              <a:rPr altLang="zh-CN" sz="2400" i="1" lang="en-US">
                <a:solidFill>
                  <a:srgbClr val="02A5E3"/>
                </a:solidFill>
              </a:rPr>
              <a:t>n</a:t>
            </a:r>
            <a:r>
              <a:rPr altLang="zh-CN" sz="2400" i="1" lang="en-US">
                <a:solidFill>
                  <a:srgbClr val="02A5E3"/>
                </a:solidFill>
              </a:rPr>
              <a:t>l</a:t>
            </a:r>
            <a:r>
              <a:rPr altLang="zh-CN" sz="2400" i="1" lang="en-US">
                <a:solidFill>
                  <a:srgbClr val="02A5E3"/>
                </a:solidFill>
              </a:rPr>
              <a:t>y</a:t>
            </a:r>
            <a:r>
              <a:rPr altLang="zh-CN" sz="2400" i="1" lang="en-US">
                <a:solidFill>
                  <a:srgbClr val="02A5E3"/>
                </a:solidFill>
              </a:rPr>
              <a:t> </a:t>
            </a:r>
            <a:r>
              <a:rPr altLang="zh-CN" sz="2400" i="1" lang="en-US">
                <a:solidFill>
                  <a:srgbClr val="02A5E3"/>
                </a:solidFill>
              </a:rPr>
              <a:t>a</a:t>
            </a:r>
            <a:r>
              <a:rPr altLang="zh-CN" sz="2400" i="1" lang="en-US">
                <a:solidFill>
                  <a:srgbClr val="02A5E3"/>
                </a:solidFill>
              </a:rPr>
              <a:t> </a:t>
            </a:r>
            <a:r>
              <a:rPr altLang="zh-CN" sz="2400" i="1" lang="en-US">
                <a:solidFill>
                  <a:srgbClr val="02A5E3"/>
                </a:solidFill>
              </a:rPr>
              <a:t>n</a:t>
            </a:r>
            <a:r>
              <a:rPr altLang="zh-CN" sz="2400" i="1" lang="en-US">
                <a:solidFill>
                  <a:srgbClr val="02A5E3"/>
                </a:solidFill>
              </a:rPr>
              <a:t>o</a:t>
            </a:r>
            <a:r>
              <a:rPr altLang="zh-CN" sz="2400" i="1" lang="en-US">
                <a:solidFill>
                  <a:srgbClr val="02A5E3"/>
                </a:solidFill>
              </a:rPr>
              <a:t>v</a:t>
            </a:r>
            <a:r>
              <a:rPr altLang="zh-CN" sz="2400" i="1" lang="en-US">
                <a:solidFill>
                  <a:srgbClr val="02A5E3"/>
                </a:solidFill>
              </a:rPr>
              <a:t>e</a:t>
            </a:r>
            <a:r>
              <a:rPr altLang="zh-CN" sz="2400" i="1" lang="en-US">
                <a:solidFill>
                  <a:srgbClr val="02A5E3"/>
                </a:solidFill>
              </a:rPr>
              <a:t>l</a:t>
            </a:r>
            <a:r>
              <a:rPr altLang="zh-CN" sz="2400" i="1" lang="en-US">
                <a:solidFill>
                  <a:srgbClr val="02A5E3"/>
                </a:solidFill>
              </a:rPr>
              <a:t>i</a:t>
            </a:r>
            <a:r>
              <a:rPr altLang="zh-CN" sz="2400" i="1" lang="en-US">
                <a:solidFill>
                  <a:srgbClr val="02A5E3"/>
                </a:solidFill>
              </a:rPr>
              <a:t>st </a:t>
            </a:r>
            <a:r>
              <a:rPr altLang="zh-CN" sz="2400" i="1" lang="en-US">
                <a:solidFill>
                  <a:srgbClr val="02A5E3"/>
                </a:solidFill>
              </a:rPr>
              <a:t>b</a:t>
            </a:r>
            <a:r>
              <a:rPr altLang="zh-CN" sz="2400" i="1" lang="en-US">
                <a:solidFill>
                  <a:srgbClr val="02A5E3"/>
                </a:solidFill>
              </a:rPr>
              <a:t>u</a:t>
            </a:r>
            <a:r>
              <a:rPr altLang="zh-CN" sz="2400" i="1" lang="en-US">
                <a:solidFill>
                  <a:srgbClr val="02A5E3"/>
                </a:solidFill>
              </a:rPr>
              <a:t>t</a:t>
            </a:r>
            <a:r>
              <a:rPr altLang="zh-CN" sz="2400" i="1" lang="en-US">
                <a:solidFill>
                  <a:srgbClr val="02A5E3"/>
                </a:solidFill>
              </a:rPr>
              <a:t> </a:t>
            </a:r>
            <a:r>
              <a:rPr altLang="zh-CN" sz="2400" i="1" lang="en-US">
                <a:solidFill>
                  <a:srgbClr val="02A5E3"/>
                </a:solidFill>
              </a:rPr>
              <a:t>a</a:t>
            </a:r>
            <a:r>
              <a:rPr altLang="zh-CN" sz="2400" i="1" lang="en-US">
                <a:solidFill>
                  <a:srgbClr val="02A5E3"/>
                </a:solidFill>
              </a:rPr>
              <a:t>l</a:t>
            </a:r>
            <a:r>
              <a:rPr altLang="zh-CN" sz="2400" i="1" lang="en-US">
                <a:solidFill>
                  <a:srgbClr val="02A5E3"/>
                </a:solidFill>
              </a:rPr>
              <a:t>s</a:t>
            </a:r>
            <a:r>
              <a:rPr altLang="zh-CN" sz="2400" i="1" lang="en-US">
                <a:solidFill>
                  <a:srgbClr val="02A5E3"/>
                </a:solidFill>
              </a:rPr>
              <a:t>o</a:t>
            </a:r>
            <a:r>
              <a:rPr altLang="zh-CN" sz="2400" i="1" lang="en-US">
                <a:solidFill>
                  <a:srgbClr val="02A5E3"/>
                </a:solidFill>
              </a:rPr>
              <a:t> </a:t>
            </a:r>
            <a:r>
              <a:rPr altLang="zh-CN" sz="2400" i="1" lang="en-US">
                <a:solidFill>
                  <a:srgbClr val="02A5E3"/>
                </a:solidFill>
              </a:rPr>
              <a:t>a</a:t>
            </a:r>
            <a:r>
              <a:rPr altLang="zh-CN" sz="2400" i="1" lang="en-US">
                <a:solidFill>
                  <a:srgbClr val="02A5E3"/>
                </a:solidFill>
              </a:rPr>
              <a:t> </a:t>
            </a:r>
            <a:r>
              <a:rPr altLang="zh-CN" sz="2400" i="1" lang="en-US">
                <a:solidFill>
                  <a:srgbClr val="02A5E3"/>
                </a:solidFill>
              </a:rPr>
              <a:t>r</a:t>
            </a:r>
            <a:r>
              <a:rPr altLang="zh-CN" sz="2400" i="1" lang="en-US">
                <a:solidFill>
                  <a:srgbClr val="02A5E3"/>
                </a:solidFill>
              </a:rPr>
              <a:t>e</a:t>
            </a:r>
            <a:r>
              <a:rPr altLang="zh-CN" sz="2400" i="1" lang="en-US">
                <a:solidFill>
                  <a:srgbClr val="02A5E3"/>
                </a:solidFill>
              </a:rPr>
              <a:t>p</a:t>
            </a:r>
            <a:r>
              <a:rPr altLang="zh-CN" sz="2400" i="1" lang="en-US">
                <a:solidFill>
                  <a:srgbClr val="02A5E3"/>
                </a:solidFill>
              </a:rPr>
              <a:t>u</a:t>
            </a:r>
            <a:r>
              <a:rPr altLang="zh-CN" sz="2400" i="1" lang="en-US">
                <a:solidFill>
                  <a:srgbClr val="02A5E3"/>
                </a:solidFill>
              </a:rPr>
              <a:t>t</a:t>
            </a:r>
            <a:r>
              <a:rPr altLang="zh-CN" sz="2400" i="1" lang="en-US">
                <a:solidFill>
                  <a:srgbClr val="02A5E3"/>
                </a:solidFill>
              </a:rPr>
              <a:t>e</a:t>
            </a:r>
            <a:r>
              <a:rPr altLang="zh-CN" sz="2400" i="1" lang="en-US">
                <a:solidFill>
                  <a:srgbClr val="02A5E3"/>
                </a:solidFill>
              </a:rPr>
              <a:t>d</a:t>
            </a:r>
            <a:r>
              <a:rPr altLang="zh-CN" sz="2400" i="1" lang="en-US">
                <a:solidFill>
                  <a:srgbClr val="02A5E3"/>
                </a:solidFill>
              </a:rPr>
              <a:t> </a:t>
            </a:r>
            <a:r>
              <a:rPr altLang="zh-CN" sz="2400" i="1" lang="en-US">
                <a:solidFill>
                  <a:srgbClr val="02A5E3"/>
                </a:solidFill>
              </a:rPr>
              <a:t>j</a:t>
            </a:r>
            <a:r>
              <a:rPr altLang="zh-CN" sz="2400" i="1" lang="en-US">
                <a:solidFill>
                  <a:srgbClr val="02A5E3"/>
                </a:solidFill>
              </a:rPr>
              <a:t>o</a:t>
            </a:r>
            <a:r>
              <a:rPr altLang="zh-CN" sz="2400" i="1" lang="en-US">
                <a:solidFill>
                  <a:srgbClr val="02A5E3"/>
                </a:solidFill>
              </a:rPr>
              <a:t>u</a:t>
            </a:r>
            <a:r>
              <a:rPr altLang="zh-CN" sz="2400" i="1" lang="en-US">
                <a:solidFill>
                  <a:srgbClr val="02A5E3"/>
                </a:solidFill>
              </a:rPr>
              <a:t>r</a:t>
            </a:r>
            <a:r>
              <a:rPr altLang="zh-CN" sz="2400" i="1" lang="en-US">
                <a:solidFill>
                  <a:srgbClr val="02A5E3"/>
                </a:solidFill>
              </a:rPr>
              <a:t>n</a:t>
            </a:r>
            <a:r>
              <a:rPr altLang="zh-CN" sz="2400" i="1" lang="en-US">
                <a:solidFill>
                  <a:srgbClr val="02A5E3"/>
                </a:solidFill>
              </a:rPr>
              <a:t>a</a:t>
            </a:r>
            <a:r>
              <a:rPr altLang="zh-CN" sz="2400" i="1" lang="en-US">
                <a:solidFill>
                  <a:srgbClr val="02A5E3"/>
                </a:solidFill>
              </a:rPr>
              <a:t>l</a:t>
            </a:r>
            <a:r>
              <a:rPr altLang="zh-CN" sz="2400" i="1" lang="en-US">
                <a:solidFill>
                  <a:srgbClr val="02A5E3"/>
                </a:solidFill>
              </a:rPr>
              <a:t>i</a:t>
            </a:r>
            <a:r>
              <a:rPr altLang="zh-CN" sz="2400" i="1" lang="en-US">
                <a:solidFill>
                  <a:srgbClr val="02A5E3"/>
                </a:solidFill>
              </a:rPr>
              <a:t>st</a:t>
            </a:r>
            <a:r>
              <a:rPr altLang="zh-CN" sz="2400" i="1" lang="en-US">
                <a:solidFill>
                  <a:srgbClr val="02A5E3"/>
                </a:solidFill>
              </a:rPr>
              <a:t>.</a:t>
            </a:r>
            <a:endParaRPr sz="2400" i="1" lang="en-US">
              <a:solidFill>
                <a:srgbClr val="02A5E3"/>
              </a:solidFill>
            </a:endParaRPr>
          </a:p>
        </p:txBody>
      </p:sp>
      <p:pic>
        <p:nvPicPr>
          <p:cNvPr id="2097155" name=""/>
          <p:cNvPicPr>
            <a:picLocks/>
          </p:cNvPicPr>
          <p:nvPr/>
        </p:nvPicPr>
        <p:blipFill>
          <a:blip xmlns:r="http://schemas.openxmlformats.org/officeDocument/2006/relationships" r:embed="rId1"/>
          <a:stretch>
            <a:fillRect/>
          </a:stretch>
        </p:blipFill>
        <p:spPr>
          <a:xfrm rot="0">
            <a:off x="0" y="0"/>
            <a:ext cx="2362327" cy="2297666"/>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41" name=""/>
        <p:cNvGrpSpPr/>
        <p:nvPr/>
      </p:nvGrpSpPr>
      <p:grpSpPr>
        <a:xfrm>
          <a:off x="0" y="0"/>
          <a:ext cx="0" cy="0"/>
          <a:chOff x="0" y="0"/>
          <a:chExt cx="0" cy="0"/>
        </a:xfrm>
      </p:grpSpPr>
      <p:sp>
        <p:nvSpPr>
          <p:cNvPr id="1048597" name=""/>
          <p:cNvSpPr>
            <a:spLocks noGrp="1"/>
          </p:cNvSpPr>
          <p:nvPr>
            <p:ph type="ctrTitle"/>
          </p:nvPr>
        </p:nvSpPr>
        <p:spPr/>
        <p:txBody>
          <a:bodyPr/>
          <a:p>
            <a:r>
              <a:rPr altLang="zh-CN" b="1" sz="8000" lang="en-US" u="sng">
                <a:solidFill>
                  <a:srgbClr val="FF6600"/>
                </a:solidFill>
              </a:rPr>
              <a:t>I</a:t>
            </a:r>
            <a:r>
              <a:rPr altLang="zh-CN" b="1" sz="8000" lang="en-US" u="sng">
                <a:solidFill>
                  <a:srgbClr val="FF6600"/>
                </a:solidFill>
              </a:rPr>
              <a:t>n</a:t>
            </a:r>
            <a:r>
              <a:rPr altLang="zh-CN" b="1" sz="8000" lang="en-US" u="sng">
                <a:solidFill>
                  <a:srgbClr val="FF6600"/>
                </a:solidFill>
              </a:rPr>
              <a:t>t</a:t>
            </a:r>
            <a:r>
              <a:rPr altLang="zh-CN" b="1" sz="8000" lang="en-US" u="sng">
                <a:solidFill>
                  <a:srgbClr val="FF6600"/>
                </a:solidFill>
              </a:rPr>
              <a:t>r</a:t>
            </a:r>
            <a:r>
              <a:rPr altLang="zh-CN" b="1" sz="8000" lang="en-US" u="sng">
                <a:solidFill>
                  <a:srgbClr val="FF6600"/>
                </a:solidFill>
              </a:rPr>
              <a:t>o</a:t>
            </a:r>
            <a:r>
              <a:rPr altLang="zh-CN" b="1" sz="8000" lang="en-US" u="sng">
                <a:solidFill>
                  <a:srgbClr val="FF6600"/>
                </a:solidFill>
              </a:rPr>
              <a:t>d</a:t>
            </a:r>
            <a:r>
              <a:rPr altLang="zh-CN" b="1" sz="8000" lang="en-US" u="sng">
                <a:solidFill>
                  <a:srgbClr val="FF6600"/>
                </a:solidFill>
              </a:rPr>
              <a:t>uction </a:t>
            </a:r>
            <a:endParaRPr b="1" sz="8000" lang="en-US" u="sng">
              <a:solidFill>
                <a:srgbClr val="FF6600"/>
              </a:solidFill>
            </a:endParaRPr>
          </a:p>
        </p:txBody>
      </p:sp>
      <p:sp>
        <p:nvSpPr>
          <p:cNvPr id="1048598" name=""/>
          <p:cNvSpPr>
            <a:spLocks noGrp="1"/>
          </p:cNvSpPr>
          <p:nvPr>
            <p:ph type="subTitle" idx="1"/>
          </p:nvPr>
        </p:nvSpPr>
        <p:spPr/>
        <p:txBody>
          <a:bodyPr>
            <a:noAutofit/>
          </a:bodyPr>
          <a:p>
            <a:r>
              <a:rPr altLang="zh-CN" sz="2000" lang="en-US">
                <a:solidFill>
                  <a:srgbClr val="9933FF"/>
                </a:solidFill>
              </a:rPr>
              <a:t>'</a:t>
            </a:r>
            <a:r>
              <a:rPr altLang="zh-CN" sz="2000" lang="en-US">
                <a:solidFill>
                  <a:srgbClr val="9933FF"/>
                </a:solidFill>
              </a:rPr>
              <a:t>T</a:t>
            </a:r>
            <a:r>
              <a:rPr altLang="zh-CN" sz="2000" lang="en-US">
                <a:solidFill>
                  <a:srgbClr val="9933FF"/>
                </a:solidFill>
              </a:rPr>
              <a:t>h</a:t>
            </a:r>
            <a:r>
              <a:rPr altLang="zh-CN" sz="2000" lang="en-US">
                <a:solidFill>
                  <a:srgbClr val="9933FF"/>
                </a:solidFill>
              </a:rPr>
              <a:t>e</a:t>
            </a:r>
            <a:r>
              <a:rPr altLang="zh-CN" sz="2000" lang="en-US">
                <a:solidFill>
                  <a:srgbClr val="9933FF"/>
                </a:solidFill>
              </a:rPr>
              <a:t> </a:t>
            </a:r>
            <a:r>
              <a:rPr altLang="zh-CN" sz="2000" lang="en-US">
                <a:solidFill>
                  <a:srgbClr val="9933FF"/>
                </a:solidFill>
              </a:rPr>
              <a:t>P</a:t>
            </a:r>
            <a:r>
              <a:rPr altLang="zh-CN" sz="2000" lang="en-US">
                <a:solidFill>
                  <a:srgbClr val="9933FF"/>
                </a:solidFill>
              </a:rPr>
              <a:t>o</a:t>
            </a:r>
            <a:r>
              <a:rPr altLang="zh-CN" sz="2000" lang="en-US">
                <a:solidFill>
                  <a:srgbClr val="9933FF"/>
                </a:solidFill>
              </a:rPr>
              <a:t>r</a:t>
            </a:r>
            <a:r>
              <a:rPr altLang="zh-CN" sz="2000" lang="en-US">
                <a:solidFill>
                  <a:srgbClr val="9933FF"/>
                </a:solidFill>
              </a:rPr>
              <a:t>t</a:t>
            </a:r>
            <a:r>
              <a:rPr altLang="zh-CN" sz="2000" lang="en-US">
                <a:solidFill>
                  <a:srgbClr val="9933FF"/>
                </a:solidFill>
              </a:rPr>
              <a:t>r</a:t>
            </a:r>
            <a:r>
              <a:rPr altLang="zh-CN" sz="2000" lang="en-US">
                <a:solidFill>
                  <a:srgbClr val="9933FF"/>
                </a:solidFill>
              </a:rPr>
              <a:t>ait </a:t>
            </a:r>
            <a:r>
              <a:rPr altLang="zh-CN" sz="2000" lang="en-US">
                <a:solidFill>
                  <a:srgbClr val="9933FF"/>
                </a:solidFill>
              </a:rPr>
              <a:t>of </a:t>
            </a:r>
            <a:r>
              <a:rPr altLang="zh-CN" sz="2000" lang="en-US">
                <a:solidFill>
                  <a:srgbClr val="9933FF"/>
                </a:solidFill>
              </a:rPr>
              <a:t>a</a:t>
            </a:r>
            <a:r>
              <a:rPr altLang="zh-CN" sz="2000" lang="en-US">
                <a:solidFill>
                  <a:srgbClr val="9933FF"/>
                </a:solidFill>
              </a:rPr>
              <a:t> </a:t>
            </a:r>
            <a:r>
              <a:rPr altLang="zh-CN" sz="2000" lang="en-US">
                <a:solidFill>
                  <a:srgbClr val="9933FF"/>
                </a:solidFill>
              </a:rPr>
              <a:t>Lady</a:t>
            </a:r>
            <a:r>
              <a:rPr altLang="zh-CN" sz="2000" lang="en-US">
                <a:solidFill>
                  <a:srgbClr val="9933FF"/>
                </a:solidFill>
              </a:rPr>
              <a:t>'</a:t>
            </a:r>
            <a:r>
              <a:rPr altLang="zh-CN" sz="2000" lang="en-US">
                <a:solidFill>
                  <a:srgbClr val="9933FF"/>
                </a:solidFill>
              </a:rPr>
              <a:t> </a:t>
            </a:r>
            <a:r>
              <a:rPr altLang="zh-CN" sz="2000" lang="en-US">
                <a:solidFill>
                  <a:srgbClr val="9933FF"/>
                </a:solidFill>
              </a:rPr>
              <a:t>p</a:t>
            </a:r>
            <a:r>
              <a:rPr altLang="zh-CN" sz="2000" lang="en-US">
                <a:solidFill>
                  <a:srgbClr val="9933FF"/>
                </a:solidFill>
              </a:rPr>
              <a:t>r</a:t>
            </a:r>
            <a:r>
              <a:rPr altLang="zh-CN" sz="2000" lang="en-US">
                <a:solidFill>
                  <a:srgbClr val="9933FF"/>
                </a:solidFill>
              </a:rPr>
              <a:t>o</a:t>
            </a:r>
            <a:r>
              <a:rPr altLang="zh-CN" sz="2000" lang="en-US">
                <a:solidFill>
                  <a:srgbClr val="9933FF"/>
                </a:solidFill>
              </a:rPr>
              <a:t>v</a:t>
            </a:r>
            <a:r>
              <a:rPr altLang="zh-CN" sz="2000" lang="en-US">
                <a:solidFill>
                  <a:srgbClr val="9933FF"/>
                </a:solidFill>
              </a:rPr>
              <a:t>i</a:t>
            </a:r>
            <a:r>
              <a:rPr altLang="zh-CN" sz="2000" lang="en-US">
                <a:solidFill>
                  <a:srgbClr val="9933FF"/>
                </a:solidFill>
              </a:rPr>
              <a:t>d</a:t>
            </a:r>
            <a:r>
              <a:rPr altLang="zh-CN" sz="2000" lang="en-US">
                <a:solidFill>
                  <a:srgbClr val="9933FF"/>
                </a:solidFill>
              </a:rPr>
              <a:t>e</a:t>
            </a:r>
            <a:r>
              <a:rPr altLang="zh-CN" sz="2000" lang="en-US">
                <a:solidFill>
                  <a:srgbClr val="9933FF"/>
                </a:solidFill>
              </a:rPr>
              <a:t>s</a:t>
            </a:r>
            <a:r>
              <a:rPr altLang="zh-CN" sz="2000" lang="en-US">
                <a:solidFill>
                  <a:srgbClr val="9933FF"/>
                </a:solidFill>
              </a:rPr>
              <a:t> </a:t>
            </a:r>
            <a:r>
              <a:rPr altLang="zh-CN" sz="2000" lang="en-US">
                <a:solidFill>
                  <a:srgbClr val="9933FF"/>
                </a:solidFill>
              </a:rPr>
              <a:t>a</a:t>
            </a:r>
            <a:r>
              <a:rPr altLang="zh-CN" sz="2000" lang="en-US">
                <a:solidFill>
                  <a:srgbClr val="9933FF"/>
                </a:solidFill>
              </a:rPr>
              <a:t> </a:t>
            </a:r>
            <a:r>
              <a:rPr altLang="zh-CN" sz="2000" lang="en-US">
                <a:solidFill>
                  <a:srgbClr val="9933FF"/>
                </a:solidFill>
              </a:rPr>
              <a:t>v</a:t>
            </a:r>
            <a:r>
              <a:rPr altLang="zh-CN" sz="2000" lang="en-US">
                <a:solidFill>
                  <a:srgbClr val="9933FF"/>
                </a:solidFill>
              </a:rPr>
              <a:t>i</a:t>
            </a:r>
            <a:r>
              <a:rPr altLang="zh-CN" sz="2000" lang="en-US">
                <a:solidFill>
                  <a:srgbClr val="9933FF"/>
                </a:solidFill>
              </a:rPr>
              <a:t>v</a:t>
            </a:r>
            <a:r>
              <a:rPr altLang="zh-CN" sz="2000" lang="en-US">
                <a:solidFill>
                  <a:srgbClr val="9933FF"/>
                </a:solidFill>
              </a:rPr>
              <a:t>id </a:t>
            </a:r>
            <a:r>
              <a:rPr altLang="zh-CN" sz="2000" lang="en-US">
                <a:solidFill>
                  <a:srgbClr val="9933FF"/>
                </a:solidFill>
              </a:rPr>
              <a:t> </a:t>
            </a:r>
            <a:r>
              <a:rPr altLang="zh-CN" sz="2000" lang="en-US">
                <a:solidFill>
                  <a:srgbClr val="9933FF"/>
                </a:solidFill>
              </a:rPr>
              <a:t>a</a:t>
            </a:r>
            <a:r>
              <a:rPr altLang="zh-CN" sz="2000" lang="en-US">
                <a:solidFill>
                  <a:srgbClr val="9933FF"/>
                </a:solidFill>
              </a:rPr>
              <a:t>c</a:t>
            </a:r>
            <a:r>
              <a:rPr altLang="zh-CN" sz="2000" lang="en-US">
                <a:solidFill>
                  <a:srgbClr val="9933FF"/>
                </a:solidFill>
              </a:rPr>
              <a:t>c</a:t>
            </a:r>
            <a:r>
              <a:rPr altLang="zh-CN" sz="2000" lang="en-US">
                <a:solidFill>
                  <a:srgbClr val="9933FF"/>
                </a:solidFill>
              </a:rPr>
              <a:t>ount </a:t>
            </a:r>
            <a:r>
              <a:rPr altLang="zh-CN" sz="2000" lang="en-US">
                <a:solidFill>
                  <a:srgbClr val="9933FF"/>
                </a:solidFill>
              </a:rPr>
              <a:t>o</a:t>
            </a:r>
            <a:r>
              <a:rPr altLang="zh-CN" sz="2000" lang="en-US">
                <a:solidFill>
                  <a:srgbClr val="9933FF"/>
                </a:solidFill>
              </a:rPr>
              <a:t>f</a:t>
            </a:r>
            <a:r>
              <a:rPr altLang="zh-CN" sz="2000" lang="en-US">
                <a:solidFill>
                  <a:srgbClr val="9933FF"/>
                </a:solidFill>
              </a:rPr>
              <a:t> </a:t>
            </a:r>
            <a:r>
              <a:rPr altLang="zh-CN" sz="2000" lang="en-US">
                <a:solidFill>
                  <a:srgbClr val="9933FF"/>
                </a:solidFill>
              </a:rPr>
              <a:t>the </a:t>
            </a:r>
            <a:r>
              <a:rPr altLang="zh-CN" sz="2000" lang="en-US">
                <a:solidFill>
                  <a:srgbClr val="9933FF"/>
                </a:solidFill>
              </a:rPr>
              <a:t>author'</a:t>
            </a:r>
            <a:r>
              <a:rPr altLang="zh-CN" sz="2000" lang="en-US">
                <a:solidFill>
                  <a:srgbClr val="9933FF"/>
                </a:solidFill>
              </a:rPr>
              <a:t>s</a:t>
            </a:r>
            <a:r>
              <a:rPr altLang="zh-CN" sz="2000" lang="en-US">
                <a:solidFill>
                  <a:srgbClr val="9933FF"/>
                </a:solidFill>
              </a:rPr>
              <a:t> </a:t>
            </a:r>
            <a:r>
              <a:rPr altLang="zh-CN" sz="2000" lang="en-US">
                <a:solidFill>
                  <a:srgbClr val="9933FF"/>
                </a:solidFill>
              </a:rPr>
              <a:t>r</a:t>
            </a:r>
            <a:r>
              <a:rPr altLang="zh-CN" sz="2000" lang="en-US">
                <a:solidFill>
                  <a:srgbClr val="9933FF"/>
                </a:solidFill>
              </a:rPr>
              <a:t>e</a:t>
            </a:r>
            <a:r>
              <a:rPr altLang="zh-CN" sz="2000" lang="en-US">
                <a:solidFill>
                  <a:srgbClr val="9933FF"/>
                </a:solidFill>
              </a:rPr>
              <a:t>l</a:t>
            </a:r>
            <a:r>
              <a:rPr altLang="zh-CN" sz="2000" lang="en-US">
                <a:solidFill>
                  <a:srgbClr val="9933FF"/>
                </a:solidFill>
              </a:rPr>
              <a:t>ationship </a:t>
            </a:r>
            <a:r>
              <a:rPr altLang="zh-CN" sz="2000" lang="en-US">
                <a:solidFill>
                  <a:srgbClr val="9933FF"/>
                </a:solidFill>
              </a:rPr>
              <a:t>with </a:t>
            </a:r>
            <a:r>
              <a:rPr altLang="zh-CN" sz="2000" lang="en-US">
                <a:solidFill>
                  <a:srgbClr val="9933FF"/>
                </a:solidFill>
              </a:rPr>
              <a:t>his </a:t>
            </a:r>
            <a:r>
              <a:rPr altLang="zh-CN" sz="2000" lang="en-US">
                <a:solidFill>
                  <a:srgbClr val="9933FF"/>
                </a:solidFill>
              </a:rPr>
              <a:t>grand</a:t>
            </a:r>
            <a:r>
              <a:rPr altLang="zh-CN" sz="2000" lang="en-US">
                <a:solidFill>
                  <a:srgbClr val="9933FF"/>
                </a:solidFill>
              </a:rPr>
              <a:t>mother</a:t>
            </a:r>
            <a:r>
              <a:rPr altLang="zh-CN" sz="2000" lang="en-US">
                <a:solidFill>
                  <a:srgbClr val="9933FF"/>
                </a:solidFill>
              </a:rPr>
              <a:t> </a:t>
            </a:r>
            <a:r>
              <a:rPr altLang="zh-CN" sz="2000" lang="en-US">
                <a:solidFill>
                  <a:srgbClr val="9933FF"/>
                </a:solidFill>
              </a:rPr>
              <a:t>a</a:t>
            </a:r>
            <a:r>
              <a:rPr altLang="zh-CN" sz="2000" lang="en-US">
                <a:solidFill>
                  <a:srgbClr val="9933FF"/>
                </a:solidFill>
              </a:rPr>
              <a:t>n</a:t>
            </a:r>
            <a:r>
              <a:rPr altLang="zh-CN" sz="2000" lang="en-US">
                <a:solidFill>
                  <a:srgbClr val="9933FF"/>
                </a:solidFill>
              </a:rPr>
              <a:t>d</a:t>
            </a:r>
            <a:r>
              <a:rPr altLang="zh-CN" sz="2000" lang="en-US">
                <a:solidFill>
                  <a:srgbClr val="9933FF"/>
                </a:solidFill>
              </a:rPr>
              <a:t> </a:t>
            </a:r>
            <a:r>
              <a:rPr altLang="zh-CN" sz="2000" lang="en-US">
                <a:solidFill>
                  <a:srgbClr val="9933FF"/>
                </a:solidFill>
              </a:rPr>
              <a:t>changes</a:t>
            </a:r>
            <a:r>
              <a:rPr altLang="zh-CN" sz="2000" lang="en-US">
                <a:solidFill>
                  <a:srgbClr val="9933FF"/>
                </a:solidFill>
              </a:rPr>
              <a:t> </a:t>
            </a:r>
            <a:r>
              <a:rPr altLang="zh-CN" sz="2000" lang="en-US">
                <a:solidFill>
                  <a:srgbClr val="9933FF"/>
                </a:solidFill>
              </a:rPr>
              <a:t>t</a:t>
            </a:r>
            <a:r>
              <a:rPr altLang="zh-CN" sz="2000" lang="en-US">
                <a:solidFill>
                  <a:srgbClr val="9933FF"/>
                </a:solidFill>
              </a:rPr>
              <a:t>h</a:t>
            </a:r>
            <a:r>
              <a:rPr altLang="zh-CN" sz="2000" lang="en-US">
                <a:solidFill>
                  <a:srgbClr val="9933FF"/>
                </a:solidFill>
              </a:rPr>
              <a:t>at </a:t>
            </a:r>
            <a:r>
              <a:rPr altLang="zh-CN" sz="2000" lang="en-US">
                <a:solidFill>
                  <a:srgbClr val="9933FF"/>
                </a:solidFill>
              </a:rPr>
              <a:t>c</a:t>
            </a:r>
            <a:r>
              <a:rPr altLang="zh-CN" sz="2000" lang="en-US">
                <a:solidFill>
                  <a:srgbClr val="9933FF"/>
                </a:solidFill>
              </a:rPr>
              <a:t>o</a:t>
            </a:r>
            <a:r>
              <a:rPr altLang="zh-CN" sz="2000" lang="en-US">
                <a:solidFill>
                  <a:srgbClr val="9933FF"/>
                </a:solidFill>
              </a:rPr>
              <a:t>m</a:t>
            </a:r>
            <a:r>
              <a:rPr altLang="zh-CN" sz="2000" lang="en-US">
                <a:solidFill>
                  <a:srgbClr val="9933FF"/>
                </a:solidFill>
              </a:rPr>
              <a:t>e</a:t>
            </a:r>
            <a:r>
              <a:rPr altLang="zh-CN" sz="2000" lang="en-US">
                <a:solidFill>
                  <a:srgbClr val="9933FF"/>
                </a:solidFill>
              </a:rPr>
              <a:t> </a:t>
            </a:r>
            <a:r>
              <a:rPr altLang="zh-CN" sz="2000" lang="en-US">
                <a:solidFill>
                  <a:srgbClr val="9933FF"/>
                </a:solidFill>
              </a:rPr>
              <a:t>a</a:t>
            </a:r>
            <a:r>
              <a:rPr altLang="zh-CN" sz="2000" lang="en-US">
                <a:solidFill>
                  <a:srgbClr val="9933FF"/>
                </a:solidFill>
              </a:rPr>
              <a:t>b</a:t>
            </a:r>
            <a:r>
              <a:rPr altLang="zh-CN" sz="2000" lang="en-US">
                <a:solidFill>
                  <a:srgbClr val="9933FF"/>
                </a:solidFill>
              </a:rPr>
              <a:t>out </a:t>
            </a:r>
            <a:r>
              <a:rPr altLang="zh-CN" sz="2000" lang="en-US">
                <a:solidFill>
                  <a:srgbClr val="9933FF"/>
                </a:solidFill>
              </a:rPr>
              <a:t>i</a:t>
            </a:r>
            <a:r>
              <a:rPr altLang="zh-CN" sz="2000" lang="en-US">
                <a:solidFill>
                  <a:srgbClr val="9933FF"/>
                </a:solidFill>
              </a:rPr>
              <a:t>n</a:t>
            </a:r>
            <a:r>
              <a:rPr altLang="zh-CN" sz="2000" lang="en-US">
                <a:solidFill>
                  <a:srgbClr val="9933FF"/>
                </a:solidFill>
              </a:rPr>
              <a:t> </a:t>
            </a:r>
            <a:r>
              <a:rPr altLang="zh-CN" sz="2000" lang="en-US">
                <a:solidFill>
                  <a:srgbClr val="9933FF"/>
                </a:solidFill>
              </a:rPr>
              <a:t>t</a:t>
            </a:r>
            <a:r>
              <a:rPr altLang="zh-CN" sz="2000" lang="en-US">
                <a:solidFill>
                  <a:srgbClr val="9933FF"/>
                </a:solidFill>
              </a:rPr>
              <a:t>h</a:t>
            </a:r>
            <a:r>
              <a:rPr altLang="zh-CN" sz="2000" lang="en-US">
                <a:solidFill>
                  <a:srgbClr val="9933FF"/>
                </a:solidFill>
              </a:rPr>
              <a:t>e</a:t>
            </a:r>
            <a:r>
              <a:rPr altLang="zh-CN" sz="2000" lang="en-US">
                <a:solidFill>
                  <a:srgbClr val="9933FF"/>
                </a:solidFill>
              </a:rPr>
              <a:t>ir </a:t>
            </a:r>
            <a:r>
              <a:rPr altLang="zh-CN" sz="2000" lang="en-US">
                <a:solidFill>
                  <a:srgbClr val="9933FF"/>
                </a:solidFill>
              </a:rPr>
              <a:t>r</a:t>
            </a:r>
            <a:r>
              <a:rPr altLang="zh-CN" sz="2000" lang="en-US">
                <a:solidFill>
                  <a:srgbClr val="9933FF"/>
                </a:solidFill>
              </a:rPr>
              <a:t>e</a:t>
            </a:r>
            <a:r>
              <a:rPr altLang="zh-CN" sz="2000" lang="en-US">
                <a:solidFill>
                  <a:srgbClr val="9933FF"/>
                </a:solidFill>
              </a:rPr>
              <a:t>lationship</a:t>
            </a:r>
            <a:r>
              <a:rPr altLang="zh-CN" sz="2000" lang="en-US">
                <a:solidFill>
                  <a:srgbClr val="9933FF"/>
                </a:solidFill>
              </a:rPr>
              <a:t>. </a:t>
            </a:r>
            <a:r>
              <a:rPr altLang="zh-CN" sz="2000" lang="en-US">
                <a:solidFill>
                  <a:srgbClr val="9933FF"/>
                </a:solidFill>
              </a:rPr>
              <a:t>I</a:t>
            </a:r>
            <a:r>
              <a:rPr altLang="zh-CN" sz="2000" lang="en-US">
                <a:solidFill>
                  <a:srgbClr val="9933FF"/>
                </a:solidFill>
              </a:rPr>
              <a:t>t</a:t>
            </a:r>
            <a:r>
              <a:rPr altLang="zh-CN" sz="2000" lang="en-US">
                <a:solidFill>
                  <a:srgbClr val="9933FF"/>
                </a:solidFill>
              </a:rPr>
              <a:t> </a:t>
            </a:r>
            <a:r>
              <a:rPr altLang="zh-CN" sz="2000" lang="en-US">
                <a:solidFill>
                  <a:srgbClr val="9933FF"/>
                </a:solidFill>
              </a:rPr>
              <a:t>i</a:t>
            </a:r>
            <a:r>
              <a:rPr altLang="zh-CN" sz="2000" lang="en-US">
                <a:solidFill>
                  <a:srgbClr val="9933FF"/>
                </a:solidFill>
              </a:rPr>
              <a:t>s</a:t>
            </a:r>
            <a:r>
              <a:rPr altLang="zh-CN" sz="2000" lang="en-US">
                <a:solidFill>
                  <a:srgbClr val="9933FF"/>
                </a:solidFill>
              </a:rPr>
              <a:t> </a:t>
            </a:r>
            <a:r>
              <a:rPr altLang="zh-CN" sz="2000" lang="en-US">
                <a:solidFill>
                  <a:srgbClr val="9933FF"/>
                </a:solidFill>
              </a:rPr>
              <a:t>a</a:t>
            </a:r>
            <a:r>
              <a:rPr altLang="zh-CN" sz="2000" lang="en-US">
                <a:solidFill>
                  <a:srgbClr val="9933FF"/>
                </a:solidFill>
              </a:rPr>
              <a:t> </a:t>
            </a:r>
            <a:r>
              <a:rPr altLang="zh-CN" sz="2000" lang="en-US">
                <a:solidFill>
                  <a:srgbClr val="9933FF"/>
                </a:solidFill>
              </a:rPr>
              <a:t>l</a:t>
            </a:r>
            <a:r>
              <a:rPr altLang="zh-CN" sz="2000" lang="en-US">
                <a:solidFill>
                  <a:srgbClr val="9933FF"/>
                </a:solidFill>
              </a:rPr>
              <a:t>o</a:t>
            </a:r>
            <a:r>
              <a:rPr altLang="zh-CN" sz="2000" lang="en-US">
                <a:solidFill>
                  <a:srgbClr val="9933FF"/>
                </a:solidFill>
              </a:rPr>
              <a:t>v</a:t>
            </a:r>
            <a:r>
              <a:rPr altLang="zh-CN" sz="2000" lang="en-US">
                <a:solidFill>
                  <a:srgbClr val="9933FF"/>
                </a:solidFill>
              </a:rPr>
              <a:t>ing </a:t>
            </a:r>
            <a:r>
              <a:rPr altLang="zh-CN" sz="2000" lang="en-US">
                <a:solidFill>
                  <a:srgbClr val="9933FF"/>
                </a:solidFill>
              </a:rPr>
              <a:t>t</a:t>
            </a:r>
            <a:r>
              <a:rPr altLang="zh-CN" sz="2000" lang="en-US">
                <a:solidFill>
                  <a:srgbClr val="9933FF"/>
                </a:solidFill>
              </a:rPr>
              <a:t>r</a:t>
            </a:r>
            <a:r>
              <a:rPr altLang="zh-CN" sz="2000" lang="en-US">
                <a:solidFill>
                  <a:srgbClr val="9933FF"/>
                </a:solidFill>
              </a:rPr>
              <a:t>i</a:t>
            </a:r>
            <a:r>
              <a:rPr altLang="zh-CN" sz="2000" lang="en-US">
                <a:solidFill>
                  <a:srgbClr val="9933FF"/>
                </a:solidFill>
              </a:rPr>
              <a:t>b</a:t>
            </a:r>
            <a:r>
              <a:rPr altLang="zh-CN" sz="2000" lang="en-US">
                <a:solidFill>
                  <a:srgbClr val="9933FF"/>
                </a:solidFill>
              </a:rPr>
              <a:t>ute </a:t>
            </a:r>
            <a:r>
              <a:rPr altLang="zh-CN" sz="2000" lang="en-US">
                <a:solidFill>
                  <a:srgbClr val="9933FF"/>
                </a:solidFill>
              </a:rPr>
              <a:t>f</a:t>
            </a:r>
            <a:r>
              <a:rPr altLang="zh-CN" sz="2000" lang="en-US">
                <a:solidFill>
                  <a:srgbClr val="9933FF"/>
                </a:solidFill>
              </a:rPr>
              <a:t>r</a:t>
            </a:r>
            <a:r>
              <a:rPr altLang="zh-CN" sz="2000" lang="en-US">
                <a:solidFill>
                  <a:srgbClr val="9933FF"/>
                </a:solidFill>
              </a:rPr>
              <a:t>om </a:t>
            </a:r>
            <a:r>
              <a:rPr altLang="zh-CN" sz="2000" lang="en-US">
                <a:solidFill>
                  <a:srgbClr val="9933FF"/>
                </a:solidFill>
              </a:rPr>
              <a:t>a</a:t>
            </a:r>
            <a:r>
              <a:rPr altLang="zh-CN" sz="2000" lang="en-US">
                <a:solidFill>
                  <a:srgbClr val="9933FF"/>
                </a:solidFill>
              </a:rPr>
              <a:t> </a:t>
            </a:r>
            <a:r>
              <a:rPr altLang="zh-CN" sz="2000" lang="en-US">
                <a:solidFill>
                  <a:srgbClr val="9933FF"/>
                </a:solidFill>
              </a:rPr>
              <a:t>g</a:t>
            </a:r>
            <a:r>
              <a:rPr altLang="zh-CN" sz="2000" lang="en-US">
                <a:solidFill>
                  <a:srgbClr val="9933FF"/>
                </a:solidFill>
              </a:rPr>
              <a:t>r</a:t>
            </a:r>
            <a:r>
              <a:rPr altLang="zh-CN" sz="2000" lang="en-US">
                <a:solidFill>
                  <a:srgbClr val="9933FF"/>
                </a:solidFill>
              </a:rPr>
              <a:t>a</a:t>
            </a:r>
            <a:r>
              <a:rPr altLang="zh-CN" sz="2000" lang="en-US">
                <a:solidFill>
                  <a:srgbClr val="9933FF"/>
                </a:solidFill>
              </a:rPr>
              <a:t>n</a:t>
            </a:r>
            <a:r>
              <a:rPr altLang="zh-CN" sz="2000" lang="en-US">
                <a:solidFill>
                  <a:srgbClr val="9933FF"/>
                </a:solidFill>
              </a:rPr>
              <a:t>d</a:t>
            </a:r>
            <a:r>
              <a:rPr altLang="zh-CN" sz="2000" lang="en-US">
                <a:solidFill>
                  <a:srgbClr val="9933FF"/>
                </a:solidFill>
              </a:rPr>
              <a:t>s</a:t>
            </a:r>
            <a:r>
              <a:rPr altLang="zh-CN" sz="2000" lang="en-US">
                <a:solidFill>
                  <a:srgbClr val="9933FF"/>
                </a:solidFill>
              </a:rPr>
              <a:t>on </a:t>
            </a:r>
            <a:r>
              <a:rPr altLang="zh-CN" sz="2000" lang="en-US">
                <a:solidFill>
                  <a:srgbClr val="9933FF"/>
                </a:solidFill>
              </a:rPr>
              <a:t>t</a:t>
            </a:r>
            <a:r>
              <a:rPr altLang="zh-CN" sz="2000" lang="en-US">
                <a:solidFill>
                  <a:srgbClr val="9933FF"/>
                </a:solidFill>
              </a:rPr>
              <a:t>o </a:t>
            </a:r>
            <a:r>
              <a:rPr altLang="zh-CN" sz="2000" lang="en-US">
                <a:solidFill>
                  <a:srgbClr val="9933FF"/>
                </a:solidFill>
              </a:rPr>
              <a:t>h</a:t>
            </a:r>
            <a:r>
              <a:rPr altLang="zh-CN" sz="2000" lang="en-US">
                <a:solidFill>
                  <a:srgbClr val="9933FF"/>
                </a:solidFill>
              </a:rPr>
              <a:t>i</a:t>
            </a:r>
            <a:r>
              <a:rPr altLang="zh-CN" sz="2000" lang="en-US">
                <a:solidFill>
                  <a:srgbClr val="9933FF"/>
                </a:solidFill>
              </a:rPr>
              <a:t>s</a:t>
            </a:r>
            <a:r>
              <a:rPr altLang="zh-CN" sz="2000" lang="en-US">
                <a:solidFill>
                  <a:srgbClr val="9933FF"/>
                </a:solidFill>
              </a:rPr>
              <a:t> </a:t>
            </a:r>
            <a:r>
              <a:rPr altLang="zh-CN" sz="2000" lang="en-US">
                <a:solidFill>
                  <a:srgbClr val="9933FF"/>
                </a:solidFill>
              </a:rPr>
              <a:t>g</a:t>
            </a:r>
            <a:r>
              <a:rPr altLang="zh-CN" sz="2000" lang="en-US">
                <a:solidFill>
                  <a:srgbClr val="9933FF"/>
                </a:solidFill>
              </a:rPr>
              <a:t>r</a:t>
            </a:r>
            <a:r>
              <a:rPr altLang="zh-CN" sz="2000" lang="en-US">
                <a:solidFill>
                  <a:srgbClr val="9933FF"/>
                </a:solidFill>
              </a:rPr>
              <a:t>a</a:t>
            </a:r>
            <a:r>
              <a:rPr altLang="zh-CN" sz="2000" lang="en-US">
                <a:solidFill>
                  <a:srgbClr val="9933FF"/>
                </a:solidFill>
              </a:rPr>
              <a:t>n</a:t>
            </a:r>
            <a:r>
              <a:rPr altLang="zh-CN" sz="2000" lang="en-US">
                <a:solidFill>
                  <a:srgbClr val="9933FF"/>
                </a:solidFill>
              </a:rPr>
              <a:t>d</a:t>
            </a:r>
            <a:r>
              <a:rPr altLang="zh-CN" sz="2000" lang="en-US">
                <a:solidFill>
                  <a:srgbClr val="9933FF"/>
                </a:solidFill>
              </a:rPr>
              <a:t>m</a:t>
            </a:r>
            <a:r>
              <a:rPr altLang="zh-CN" sz="2000" lang="en-US">
                <a:solidFill>
                  <a:srgbClr val="9933FF"/>
                </a:solidFill>
              </a:rPr>
              <a:t>o</a:t>
            </a:r>
            <a:r>
              <a:rPr altLang="zh-CN" sz="2000" lang="en-US">
                <a:solidFill>
                  <a:srgbClr val="9933FF"/>
                </a:solidFill>
              </a:rPr>
              <a:t>ther </a:t>
            </a:r>
            <a:r>
              <a:rPr altLang="zh-CN" sz="2000" lang="en-US">
                <a:solidFill>
                  <a:srgbClr val="9933FF"/>
                </a:solidFill>
              </a:rPr>
              <a:t>w</a:t>
            </a:r>
            <a:r>
              <a:rPr altLang="zh-CN" sz="2000" lang="en-US">
                <a:solidFill>
                  <a:srgbClr val="9933FF"/>
                </a:solidFill>
              </a:rPr>
              <a:t>h</a:t>
            </a:r>
            <a:r>
              <a:rPr altLang="zh-CN" sz="2000" lang="en-US">
                <a:solidFill>
                  <a:srgbClr val="9933FF"/>
                </a:solidFill>
              </a:rPr>
              <a:t>e</a:t>
            </a:r>
            <a:r>
              <a:rPr altLang="zh-CN" sz="2000" lang="en-US">
                <a:solidFill>
                  <a:srgbClr val="9933FF"/>
                </a:solidFill>
              </a:rPr>
              <a:t>r</a:t>
            </a:r>
            <a:r>
              <a:rPr altLang="zh-CN" sz="2000" lang="en-US">
                <a:solidFill>
                  <a:srgbClr val="9933FF"/>
                </a:solidFill>
              </a:rPr>
              <a:t>e</a:t>
            </a:r>
            <a:r>
              <a:rPr altLang="zh-CN" sz="2000" lang="en-US">
                <a:solidFill>
                  <a:srgbClr val="9933FF"/>
                </a:solidFill>
              </a:rPr>
              <a:t> </a:t>
            </a:r>
            <a:r>
              <a:rPr altLang="zh-CN" sz="2000" lang="en-US">
                <a:solidFill>
                  <a:srgbClr val="9933FF"/>
                </a:solidFill>
              </a:rPr>
              <a:t>h</a:t>
            </a:r>
            <a:r>
              <a:rPr altLang="zh-CN" sz="2000" lang="en-US">
                <a:solidFill>
                  <a:srgbClr val="9933FF"/>
                </a:solidFill>
              </a:rPr>
              <a:t>e</a:t>
            </a:r>
            <a:r>
              <a:rPr altLang="zh-CN" sz="2000" lang="en-US">
                <a:solidFill>
                  <a:srgbClr val="9933FF"/>
                </a:solidFill>
              </a:rPr>
              <a:t> </a:t>
            </a:r>
            <a:r>
              <a:rPr altLang="zh-CN" sz="2000" lang="en-US">
                <a:solidFill>
                  <a:srgbClr val="9933FF"/>
                </a:solidFill>
              </a:rPr>
              <a:t>r</a:t>
            </a:r>
            <a:r>
              <a:rPr altLang="zh-CN" sz="2000" lang="en-US">
                <a:solidFill>
                  <a:srgbClr val="9933FF"/>
                </a:solidFill>
              </a:rPr>
              <a:t>e</a:t>
            </a:r>
            <a:r>
              <a:rPr altLang="zh-CN" sz="2000" lang="en-US">
                <a:solidFill>
                  <a:srgbClr val="9933FF"/>
                </a:solidFill>
              </a:rPr>
              <a:t>m</a:t>
            </a:r>
            <a:r>
              <a:rPr altLang="zh-CN" sz="2000" lang="en-US">
                <a:solidFill>
                  <a:srgbClr val="9933FF"/>
                </a:solidFill>
              </a:rPr>
              <a:t>i</a:t>
            </a:r>
            <a:r>
              <a:rPr altLang="zh-CN" sz="2000" lang="en-US">
                <a:solidFill>
                  <a:srgbClr val="9933FF"/>
                </a:solidFill>
              </a:rPr>
              <a:t>nds </a:t>
            </a:r>
            <a:r>
              <a:rPr altLang="zh-CN" sz="2000" lang="en-US">
                <a:solidFill>
                  <a:srgbClr val="9933FF"/>
                </a:solidFill>
              </a:rPr>
              <a:t>a</a:t>
            </a:r>
            <a:r>
              <a:rPr altLang="zh-CN" sz="2000" lang="en-US">
                <a:solidFill>
                  <a:srgbClr val="9933FF"/>
                </a:solidFill>
              </a:rPr>
              <a:t>b</a:t>
            </a:r>
            <a:r>
              <a:rPr altLang="zh-CN" sz="2000" lang="en-US">
                <a:solidFill>
                  <a:srgbClr val="9933FF"/>
                </a:solidFill>
              </a:rPr>
              <a:t>o</a:t>
            </a:r>
            <a:r>
              <a:rPr altLang="zh-CN" sz="2000" lang="en-US">
                <a:solidFill>
                  <a:srgbClr val="9933FF"/>
                </a:solidFill>
              </a:rPr>
              <a:t>u</a:t>
            </a:r>
            <a:r>
              <a:rPr altLang="zh-CN" sz="2000" lang="en-US">
                <a:solidFill>
                  <a:srgbClr val="9933FF"/>
                </a:solidFill>
              </a:rPr>
              <a:t>t </a:t>
            </a:r>
            <a:r>
              <a:rPr altLang="zh-CN" sz="2000" lang="en-US">
                <a:solidFill>
                  <a:srgbClr val="9933FF"/>
                </a:solidFill>
              </a:rPr>
              <a:t>t</a:t>
            </a:r>
            <a:r>
              <a:rPr altLang="zh-CN" sz="2000" lang="en-US">
                <a:solidFill>
                  <a:srgbClr val="9933FF"/>
                </a:solidFill>
              </a:rPr>
              <a:t>h</a:t>
            </a:r>
            <a:r>
              <a:rPr altLang="zh-CN" sz="2000" lang="en-US">
                <a:solidFill>
                  <a:srgbClr val="9933FF"/>
                </a:solidFill>
              </a:rPr>
              <a:t>e</a:t>
            </a:r>
            <a:r>
              <a:rPr altLang="zh-CN" sz="2000" lang="en-US">
                <a:solidFill>
                  <a:srgbClr val="9933FF"/>
                </a:solidFill>
              </a:rPr>
              <a:t> </a:t>
            </a:r>
            <a:r>
              <a:rPr altLang="zh-CN" sz="2000" lang="en-US">
                <a:solidFill>
                  <a:srgbClr val="9933FF"/>
                </a:solidFill>
              </a:rPr>
              <a:t>e</a:t>
            </a:r>
            <a:r>
              <a:rPr altLang="zh-CN" sz="2000" lang="en-US">
                <a:solidFill>
                  <a:srgbClr val="9933FF"/>
                </a:solidFill>
              </a:rPr>
              <a:t>m</a:t>
            </a:r>
            <a:r>
              <a:rPr altLang="zh-CN" sz="2000" lang="en-US">
                <a:solidFill>
                  <a:srgbClr val="9933FF"/>
                </a:solidFill>
              </a:rPr>
              <a:t>o</a:t>
            </a:r>
            <a:r>
              <a:rPr altLang="zh-CN" sz="2000" lang="en-US">
                <a:solidFill>
                  <a:srgbClr val="9933FF"/>
                </a:solidFill>
              </a:rPr>
              <a:t>tional </a:t>
            </a:r>
            <a:r>
              <a:rPr altLang="zh-CN" sz="2000" lang="en-US">
                <a:solidFill>
                  <a:srgbClr val="9933FF"/>
                </a:solidFill>
              </a:rPr>
              <a:t>b</a:t>
            </a:r>
            <a:r>
              <a:rPr altLang="zh-CN" sz="2000" lang="en-US">
                <a:solidFill>
                  <a:srgbClr val="9933FF"/>
                </a:solidFill>
              </a:rPr>
              <a:t>o</a:t>
            </a:r>
            <a:r>
              <a:rPr altLang="zh-CN" sz="2000" lang="en-US">
                <a:solidFill>
                  <a:srgbClr val="9933FF"/>
                </a:solidFill>
              </a:rPr>
              <a:t>nd </a:t>
            </a:r>
            <a:r>
              <a:rPr altLang="zh-CN" sz="2000" lang="en-US">
                <a:solidFill>
                  <a:srgbClr val="9933FF"/>
                </a:solidFill>
              </a:rPr>
              <a:t>h</a:t>
            </a:r>
            <a:r>
              <a:rPr altLang="zh-CN" sz="2000" lang="en-US">
                <a:solidFill>
                  <a:srgbClr val="9933FF"/>
                </a:solidFill>
              </a:rPr>
              <a:t>e</a:t>
            </a:r>
            <a:r>
              <a:rPr altLang="zh-CN" sz="2000" lang="en-US">
                <a:solidFill>
                  <a:srgbClr val="9933FF"/>
                </a:solidFill>
              </a:rPr>
              <a:t> </a:t>
            </a:r>
            <a:r>
              <a:rPr altLang="zh-CN" sz="2000" lang="en-US">
                <a:solidFill>
                  <a:srgbClr val="9933FF"/>
                </a:solidFill>
              </a:rPr>
              <a:t>s</a:t>
            </a:r>
            <a:r>
              <a:rPr altLang="zh-CN" sz="2000" lang="en-US">
                <a:solidFill>
                  <a:srgbClr val="9933FF"/>
                </a:solidFill>
              </a:rPr>
              <a:t>h</a:t>
            </a:r>
            <a:r>
              <a:rPr altLang="zh-CN" sz="2000" lang="en-US">
                <a:solidFill>
                  <a:srgbClr val="9933FF"/>
                </a:solidFill>
              </a:rPr>
              <a:t>a</a:t>
            </a:r>
            <a:r>
              <a:rPr altLang="zh-CN" sz="2000" lang="en-US">
                <a:solidFill>
                  <a:srgbClr val="9933FF"/>
                </a:solidFill>
              </a:rPr>
              <a:t>r</a:t>
            </a:r>
            <a:r>
              <a:rPr altLang="zh-CN" sz="2000" lang="en-US">
                <a:solidFill>
                  <a:srgbClr val="9933FF"/>
                </a:solidFill>
              </a:rPr>
              <a:t>e</a:t>
            </a:r>
            <a:r>
              <a:rPr altLang="zh-CN" sz="2000" lang="en-US">
                <a:solidFill>
                  <a:srgbClr val="9933FF"/>
                </a:solidFill>
              </a:rPr>
              <a:t>d </a:t>
            </a:r>
            <a:r>
              <a:rPr altLang="zh-CN" sz="2000" lang="en-US">
                <a:solidFill>
                  <a:srgbClr val="9933FF"/>
                </a:solidFill>
              </a:rPr>
              <a:t>with </a:t>
            </a:r>
            <a:r>
              <a:rPr altLang="zh-CN" sz="2000" lang="en-US">
                <a:solidFill>
                  <a:srgbClr val="9933FF"/>
                </a:solidFill>
              </a:rPr>
              <a:t>h</a:t>
            </a:r>
            <a:r>
              <a:rPr altLang="zh-CN" sz="2000" lang="en-US">
                <a:solidFill>
                  <a:srgbClr val="9933FF"/>
                </a:solidFill>
              </a:rPr>
              <a:t>e</a:t>
            </a:r>
            <a:r>
              <a:rPr altLang="zh-CN" sz="2000" lang="en-US">
                <a:solidFill>
                  <a:srgbClr val="9933FF"/>
                </a:solidFill>
              </a:rPr>
              <a:t>r</a:t>
            </a:r>
            <a:r>
              <a:rPr altLang="zh-CN" sz="2000" lang="en-US">
                <a:solidFill>
                  <a:srgbClr val="9933FF"/>
                </a:solidFill>
              </a:rPr>
              <a:t>. </a:t>
            </a:r>
            <a:r>
              <a:rPr altLang="zh-CN" sz="2000" lang="en-US">
                <a:solidFill>
                  <a:srgbClr val="9933FF"/>
                </a:solidFill>
              </a:rPr>
              <a:t>I</a:t>
            </a:r>
            <a:r>
              <a:rPr altLang="zh-CN" sz="2000" lang="en-US">
                <a:solidFill>
                  <a:srgbClr val="9933FF"/>
                </a:solidFill>
              </a:rPr>
              <a:t>t</a:t>
            </a:r>
            <a:r>
              <a:rPr altLang="zh-CN" sz="2000" lang="en-US">
                <a:solidFill>
                  <a:srgbClr val="9933FF"/>
                </a:solidFill>
              </a:rPr>
              <a:t> </a:t>
            </a:r>
            <a:r>
              <a:rPr altLang="zh-CN" sz="2000" lang="en-US">
                <a:solidFill>
                  <a:srgbClr val="9933FF"/>
                </a:solidFill>
              </a:rPr>
              <a:t>f</a:t>
            </a:r>
            <a:r>
              <a:rPr altLang="zh-CN" sz="2000" lang="en-US">
                <a:solidFill>
                  <a:srgbClr val="9933FF"/>
                </a:solidFill>
              </a:rPr>
              <a:t>o</a:t>
            </a:r>
            <a:r>
              <a:rPr altLang="zh-CN" sz="2000" lang="en-US">
                <a:solidFill>
                  <a:srgbClr val="9933FF"/>
                </a:solidFill>
              </a:rPr>
              <a:t>r</a:t>
            </a:r>
            <a:r>
              <a:rPr altLang="zh-CN" sz="2000" lang="en-US">
                <a:solidFill>
                  <a:srgbClr val="9933FF"/>
                </a:solidFill>
              </a:rPr>
              <a:t>c</a:t>
            </a:r>
            <a:r>
              <a:rPr altLang="zh-CN" sz="2000" lang="en-US">
                <a:solidFill>
                  <a:srgbClr val="9933FF"/>
                </a:solidFill>
              </a:rPr>
              <a:t>e</a:t>
            </a:r>
            <a:r>
              <a:rPr altLang="zh-CN" sz="2000" lang="en-US">
                <a:solidFill>
                  <a:srgbClr val="9933FF"/>
                </a:solidFill>
              </a:rPr>
              <a:t>s</a:t>
            </a:r>
            <a:r>
              <a:rPr altLang="zh-CN" sz="2000" lang="en-US">
                <a:solidFill>
                  <a:srgbClr val="9933FF"/>
                </a:solidFill>
              </a:rPr>
              <a:t> </a:t>
            </a:r>
            <a:r>
              <a:rPr altLang="zh-CN" sz="2000" lang="en-US">
                <a:solidFill>
                  <a:srgbClr val="9933FF"/>
                </a:solidFill>
              </a:rPr>
              <a:t>t</a:t>
            </a:r>
            <a:r>
              <a:rPr altLang="zh-CN" sz="2000" lang="en-US">
                <a:solidFill>
                  <a:srgbClr val="9933FF"/>
                </a:solidFill>
              </a:rPr>
              <a:t>h</a:t>
            </a:r>
            <a:r>
              <a:rPr altLang="zh-CN" sz="2000" lang="en-US">
                <a:solidFill>
                  <a:srgbClr val="9933FF"/>
                </a:solidFill>
              </a:rPr>
              <a:t>e</a:t>
            </a:r>
            <a:r>
              <a:rPr altLang="zh-CN" sz="2000" lang="en-US">
                <a:solidFill>
                  <a:srgbClr val="9933FF"/>
                </a:solidFill>
              </a:rPr>
              <a:t> </a:t>
            </a:r>
            <a:r>
              <a:rPr altLang="zh-CN" sz="2000" lang="en-US">
                <a:solidFill>
                  <a:srgbClr val="9933FF"/>
                </a:solidFill>
              </a:rPr>
              <a:t>r</a:t>
            </a:r>
            <a:r>
              <a:rPr altLang="zh-CN" sz="2000" lang="en-US">
                <a:solidFill>
                  <a:srgbClr val="9933FF"/>
                </a:solidFill>
              </a:rPr>
              <a:t>e</a:t>
            </a:r>
            <a:r>
              <a:rPr altLang="zh-CN" sz="2000" lang="en-US">
                <a:solidFill>
                  <a:srgbClr val="9933FF"/>
                </a:solidFill>
              </a:rPr>
              <a:t>a</a:t>
            </a:r>
            <a:r>
              <a:rPr altLang="zh-CN" sz="2000" lang="en-US">
                <a:solidFill>
                  <a:srgbClr val="9933FF"/>
                </a:solidFill>
              </a:rPr>
              <a:t>d</a:t>
            </a:r>
            <a:r>
              <a:rPr altLang="zh-CN" sz="2000" lang="en-US">
                <a:solidFill>
                  <a:srgbClr val="9933FF"/>
                </a:solidFill>
              </a:rPr>
              <a:t>e</a:t>
            </a:r>
            <a:r>
              <a:rPr altLang="zh-CN" sz="2000" lang="en-US">
                <a:solidFill>
                  <a:srgbClr val="9933FF"/>
                </a:solidFill>
              </a:rPr>
              <a:t>r</a:t>
            </a:r>
            <a:r>
              <a:rPr altLang="zh-CN" sz="2000" lang="en-US">
                <a:solidFill>
                  <a:srgbClr val="9933FF"/>
                </a:solidFill>
              </a:rPr>
              <a:t>s</a:t>
            </a:r>
            <a:r>
              <a:rPr altLang="zh-CN" sz="2000" lang="en-US">
                <a:solidFill>
                  <a:srgbClr val="9933FF"/>
                </a:solidFill>
              </a:rPr>
              <a:t> </a:t>
            </a:r>
            <a:r>
              <a:rPr altLang="zh-CN" sz="2000" lang="en-US">
                <a:solidFill>
                  <a:srgbClr val="9933FF"/>
                </a:solidFill>
              </a:rPr>
              <a:t>t</a:t>
            </a:r>
            <a:r>
              <a:rPr altLang="zh-CN" sz="2000" lang="en-US">
                <a:solidFill>
                  <a:srgbClr val="9933FF"/>
                </a:solidFill>
              </a:rPr>
              <a:t>o</a:t>
            </a:r>
            <a:r>
              <a:rPr altLang="zh-CN" sz="2000" lang="en-US">
                <a:solidFill>
                  <a:srgbClr val="9933FF"/>
                </a:solidFill>
              </a:rPr>
              <a:t> </a:t>
            </a:r>
            <a:r>
              <a:rPr altLang="zh-CN" sz="2000" lang="en-US">
                <a:solidFill>
                  <a:srgbClr val="9933FF"/>
                </a:solidFill>
              </a:rPr>
              <a:t>e</a:t>
            </a:r>
            <a:r>
              <a:rPr altLang="zh-CN" sz="2000" lang="en-US">
                <a:solidFill>
                  <a:srgbClr val="9933FF"/>
                </a:solidFill>
              </a:rPr>
              <a:t>v</a:t>
            </a:r>
            <a:r>
              <a:rPr altLang="zh-CN" sz="2000" lang="en-US">
                <a:solidFill>
                  <a:srgbClr val="9933FF"/>
                </a:solidFill>
              </a:rPr>
              <a:t>a</a:t>
            </a:r>
            <a:r>
              <a:rPr altLang="zh-CN" sz="2000" lang="en-US">
                <a:solidFill>
                  <a:srgbClr val="9933FF"/>
                </a:solidFill>
              </a:rPr>
              <a:t>l</a:t>
            </a:r>
            <a:r>
              <a:rPr altLang="zh-CN" sz="2000" lang="en-US">
                <a:solidFill>
                  <a:srgbClr val="9933FF"/>
                </a:solidFill>
              </a:rPr>
              <a:t>u</a:t>
            </a:r>
            <a:r>
              <a:rPr altLang="zh-CN" sz="2000" lang="en-US">
                <a:solidFill>
                  <a:srgbClr val="9933FF"/>
                </a:solidFill>
              </a:rPr>
              <a:t>ate </a:t>
            </a:r>
            <a:r>
              <a:rPr altLang="zh-CN" sz="2000" lang="en-US">
                <a:solidFill>
                  <a:srgbClr val="9933FF"/>
                </a:solidFill>
              </a:rPr>
              <a:t>t</a:t>
            </a:r>
            <a:r>
              <a:rPr altLang="zh-CN" sz="2000" lang="en-US">
                <a:solidFill>
                  <a:srgbClr val="9933FF"/>
                </a:solidFill>
              </a:rPr>
              <a:t>h</a:t>
            </a:r>
            <a:r>
              <a:rPr altLang="zh-CN" sz="2000" lang="en-US">
                <a:solidFill>
                  <a:srgbClr val="9933FF"/>
                </a:solidFill>
              </a:rPr>
              <a:t>e</a:t>
            </a:r>
            <a:r>
              <a:rPr altLang="zh-CN" sz="2000" lang="en-US">
                <a:solidFill>
                  <a:srgbClr val="9933FF"/>
                </a:solidFill>
              </a:rPr>
              <a:t>i</a:t>
            </a:r>
            <a:r>
              <a:rPr altLang="zh-CN" sz="2000" lang="en-US">
                <a:solidFill>
                  <a:srgbClr val="9933FF"/>
                </a:solidFill>
              </a:rPr>
              <a:t>r </a:t>
            </a:r>
            <a:r>
              <a:rPr altLang="zh-CN" sz="2000" lang="en-US">
                <a:solidFill>
                  <a:srgbClr val="9933FF"/>
                </a:solidFill>
              </a:rPr>
              <a:t>own </a:t>
            </a:r>
            <a:r>
              <a:rPr altLang="zh-CN" sz="2000" lang="en-US">
                <a:solidFill>
                  <a:srgbClr val="9933FF"/>
                </a:solidFill>
              </a:rPr>
              <a:t>relationships</a:t>
            </a:r>
            <a:r>
              <a:rPr altLang="zh-CN" sz="2000" lang="en-US">
                <a:solidFill>
                  <a:srgbClr val="9933FF"/>
                </a:solidFill>
              </a:rPr>
              <a:t> </a:t>
            </a:r>
            <a:r>
              <a:rPr altLang="zh-CN" sz="2000" lang="en-US">
                <a:solidFill>
                  <a:srgbClr val="9933FF"/>
                </a:solidFill>
              </a:rPr>
              <a:t> </a:t>
            </a:r>
            <a:r>
              <a:rPr altLang="zh-CN" sz="2000" lang="en-US">
                <a:solidFill>
                  <a:srgbClr val="9933FF"/>
                </a:solidFill>
              </a:rPr>
              <a:t>w</a:t>
            </a:r>
            <a:r>
              <a:rPr altLang="zh-CN" sz="2000" lang="en-US">
                <a:solidFill>
                  <a:srgbClr val="9933FF"/>
                </a:solidFill>
              </a:rPr>
              <a:t>ith </a:t>
            </a:r>
            <a:r>
              <a:rPr altLang="zh-CN" sz="2000" lang="en-US">
                <a:solidFill>
                  <a:srgbClr val="9933FF"/>
                </a:solidFill>
              </a:rPr>
              <a:t>t</a:t>
            </a:r>
            <a:r>
              <a:rPr altLang="zh-CN" sz="2000" lang="en-US">
                <a:solidFill>
                  <a:srgbClr val="9933FF"/>
                </a:solidFill>
              </a:rPr>
              <a:t>h</a:t>
            </a:r>
            <a:r>
              <a:rPr altLang="zh-CN" sz="2000" lang="en-US">
                <a:solidFill>
                  <a:srgbClr val="9933FF"/>
                </a:solidFill>
              </a:rPr>
              <a:t>e</a:t>
            </a:r>
            <a:r>
              <a:rPr altLang="zh-CN" sz="2000" lang="en-US">
                <a:solidFill>
                  <a:srgbClr val="9933FF"/>
                </a:solidFill>
              </a:rPr>
              <a:t>i</a:t>
            </a:r>
            <a:r>
              <a:rPr altLang="zh-CN" sz="2000" lang="en-US">
                <a:solidFill>
                  <a:srgbClr val="9933FF"/>
                </a:solidFill>
              </a:rPr>
              <a:t>r </a:t>
            </a:r>
            <a:r>
              <a:rPr altLang="zh-CN" sz="2000" lang="en-US">
                <a:solidFill>
                  <a:srgbClr val="9933FF"/>
                </a:solidFill>
              </a:rPr>
              <a:t>g</a:t>
            </a:r>
            <a:r>
              <a:rPr altLang="zh-CN" sz="2000" lang="en-US">
                <a:solidFill>
                  <a:srgbClr val="9933FF"/>
                </a:solidFill>
              </a:rPr>
              <a:t>r</a:t>
            </a:r>
            <a:r>
              <a:rPr altLang="zh-CN" sz="2000" lang="en-US">
                <a:solidFill>
                  <a:srgbClr val="9933FF"/>
                </a:solidFill>
              </a:rPr>
              <a:t>a</a:t>
            </a:r>
            <a:r>
              <a:rPr altLang="zh-CN" sz="2000" lang="en-US">
                <a:solidFill>
                  <a:srgbClr val="9933FF"/>
                </a:solidFill>
              </a:rPr>
              <a:t>n</a:t>
            </a:r>
            <a:r>
              <a:rPr altLang="zh-CN" sz="2000" lang="en-US">
                <a:solidFill>
                  <a:srgbClr val="9933FF"/>
                </a:solidFill>
              </a:rPr>
              <a:t>d</a:t>
            </a:r>
            <a:r>
              <a:rPr altLang="zh-CN" sz="2000" lang="en-US">
                <a:solidFill>
                  <a:srgbClr val="9933FF"/>
                </a:solidFill>
              </a:rPr>
              <a:t>p</a:t>
            </a:r>
            <a:r>
              <a:rPr altLang="zh-CN" sz="2000" lang="en-US">
                <a:solidFill>
                  <a:srgbClr val="9933FF"/>
                </a:solidFill>
              </a:rPr>
              <a:t>arents </a:t>
            </a:r>
            <a:r>
              <a:rPr altLang="zh-CN" sz="2000" lang="en-US">
                <a:solidFill>
                  <a:srgbClr val="9933FF"/>
                </a:solidFill>
              </a:rPr>
              <a:t>and </a:t>
            </a:r>
            <a:r>
              <a:rPr altLang="zh-CN" sz="2000" lang="en-US">
                <a:solidFill>
                  <a:srgbClr val="9933FF"/>
                </a:solidFill>
              </a:rPr>
              <a:t>t</a:t>
            </a:r>
            <a:r>
              <a:rPr altLang="zh-CN" sz="2000" lang="en-US">
                <a:solidFill>
                  <a:srgbClr val="9933FF"/>
                </a:solidFill>
              </a:rPr>
              <a:t>o</a:t>
            </a:r>
            <a:r>
              <a:rPr altLang="zh-CN" sz="2000" lang="en-US">
                <a:solidFill>
                  <a:srgbClr val="9933FF"/>
                </a:solidFill>
              </a:rPr>
              <a:t> </a:t>
            </a:r>
            <a:r>
              <a:rPr altLang="zh-CN" sz="2000" lang="en-US">
                <a:solidFill>
                  <a:srgbClr val="9933FF"/>
                </a:solidFill>
              </a:rPr>
              <a:t>r</a:t>
            </a:r>
            <a:r>
              <a:rPr altLang="zh-CN" sz="2000" lang="en-US">
                <a:solidFill>
                  <a:srgbClr val="9933FF"/>
                </a:solidFill>
              </a:rPr>
              <a:t>e</a:t>
            </a:r>
            <a:r>
              <a:rPr altLang="zh-CN" sz="2000" lang="en-US">
                <a:solidFill>
                  <a:srgbClr val="9933FF"/>
                </a:solidFill>
              </a:rPr>
              <a:t>f</a:t>
            </a:r>
            <a:r>
              <a:rPr altLang="zh-CN" sz="2000" lang="en-US">
                <a:solidFill>
                  <a:srgbClr val="9933FF"/>
                </a:solidFill>
              </a:rPr>
              <a:t>lect </a:t>
            </a:r>
            <a:r>
              <a:rPr altLang="zh-CN" sz="2000" lang="en-US">
                <a:solidFill>
                  <a:srgbClr val="9933FF"/>
                </a:solidFill>
              </a:rPr>
              <a:t>on </a:t>
            </a:r>
            <a:r>
              <a:rPr altLang="zh-CN" sz="2000" lang="en-US">
                <a:solidFill>
                  <a:srgbClr val="9933FF"/>
                </a:solidFill>
              </a:rPr>
              <a:t>the </a:t>
            </a:r>
            <a:r>
              <a:rPr altLang="zh-CN" sz="2000" lang="en-US">
                <a:solidFill>
                  <a:srgbClr val="9933FF"/>
                </a:solidFill>
              </a:rPr>
              <a:t>r</a:t>
            </a:r>
            <a:r>
              <a:rPr altLang="zh-CN" sz="2000" lang="en-US">
                <a:solidFill>
                  <a:srgbClr val="9933FF"/>
                </a:solidFill>
              </a:rPr>
              <a:t>e</a:t>
            </a:r>
            <a:r>
              <a:rPr altLang="zh-CN" sz="2000" lang="en-US">
                <a:solidFill>
                  <a:srgbClr val="9933FF"/>
                </a:solidFill>
              </a:rPr>
              <a:t>a</a:t>
            </a:r>
            <a:r>
              <a:rPr altLang="zh-CN" sz="2000" lang="en-US">
                <a:solidFill>
                  <a:srgbClr val="9933FF"/>
                </a:solidFill>
              </a:rPr>
              <a:t>s</a:t>
            </a:r>
            <a:r>
              <a:rPr altLang="zh-CN" sz="2000" lang="en-US">
                <a:solidFill>
                  <a:srgbClr val="9933FF"/>
                </a:solidFill>
              </a:rPr>
              <a:t>ons </a:t>
            </a:r>
            <a:r>
              <a:rPr altLang="zh-CN" sz="2000" lang="en-US">
                <a:solidFill>
                  <a:srgbClr val="9933FF"/>
                </a:solidFill>
              </a:rPr>
              <a:t>f</a:t>
            </a:r>
            <a:r>
              <a:rPr altLang="zh-CN" sz="2000" lang="en-US">
                <a:solidFill>
                  <a:srgbClr val="9933FF"/>
                </a:solidFill>
              </a:rPr>
              <a:t>o</a:t>
            </a:r>
            <a:r>
              <a:rPr altLang="zh-CN" sz="2000" lang="en-US">
                <a:solidFill>
                  <a:srgbClr val="9933FF"/>
                </a:solidFill>
              </a:rPr>
              <a:t>r</a:t>
            </a:r>
            <a:r>
              <a:rPr altLang="zh-CN" sz="2000" lang="en-US">
                <a:solidFill>
                  <a:srgbClr val="9933FF"/>
                </a:solidFill>
              </a:rPr>
              <a:t> </a:t>
            </a:r>
            <a:r>
              <a:rPr altLang="zh-CN" sz="2000" lang="en-US">
                <a:solidFill>
                  <a:srgbClr val="9933FF"/>
                </a:solidFill>
              </a:rPr>
              <a:t>t</a:t>
            </a:r>
            <a:r>
              <a:rPr altLang="zh-CN" sz="2000" lang="en-US">
                <a:solidFill>
                  <a:srgbClr val="9933FF"/>
                </a:solidFill>
              </a:rPr>
              <a:t>h</a:t>
            </a:r>
            <a:r>
              <a:rPr altLang="zh-CN" sz="2000" lang="en-US">
                <a:solidFill>
                  <a:srgbClr val="9933FF"/>
                </a:solidFill>
              </a:rPr>
              <a:t>e</a:t>
            </a:r>
            <a:r>
              <a:rPr altLang="zh-CN" sz="2000" lang="en-US">
                <a:solidFill>
                  <a:srgbClr val="9933FF"/>
                </a:solidFill>
              </a:rPr>
              <a:t> </a:t>
            </a:r>
            <a:r>
              <a:rPr altLang="zh-CN" sz="2000" lang="en-US">
                <a:solidFill>
                  <a:srgbClr val="9933FF"/>
                </a:solidFill>
              </a:rPr>
              <a:t>g</a:t>
            </a:r>
            <a:r>
              <a:rPr altLang="zh-CN" sz="2000" lang="en-US">
                <a:solidFill>
                  <a:srgbClr val="9933FF"/>
                </a:solidFill>
              </a:rPr>
              <a:t>r</a:t>
            </a:r>
            <a:r>
              <a:rPr altLang="zh-CN" sz="2000" lang="en-US">
                <a:solidFill>
                  <a:srgbClr val="9933FF"/>
                </a:solidFill>
              </a:rPr>
              <a:t>o</a:t>
            </a:r>
            <a:r>
              <a:rPr altLang="zh-CN" sz="2000" lang="en-US">
                <a:solidFill>
                  <a:srgbClr val="9933FF"/>
                </a:solidFill>
              </a:rPr>
              <a:t>w</a:t>
            </a:r>
            <a:r>
              <a:rPr altLang="zh-CN" sz="2000" lang="en-US">
                <a:solidFill>
                  <a:srgbClr val="9933FF"/>
                </a:solidFill>
              </a:rPr>
              <a:t>ing </a:t>
            </a:r>
            <a:r>
              <a:rPr altLang="zh-CN" sz="2000" lang="en-US">
                <a:solidFill>
                  <a:srgbClr val="9933FF"/>
                </a:solidFill>
              </a:rPr>
              <a:t>i</a:t>
            </a:r>
            <a:r>
              <a:rPr altLang="zh-CN" sz="2000" lang="en-US">
                <a:solidFill>
                  <a:srgbClr val="9933FF"/>
                </a:solidFill>
              </a:rPr>
              <a:t>s</a:t>
            </a:r>
            <a:r>
              <a:rPr altLang="zh-CN" sz="2000" lang="en-US">
                <a:solidFill>
                  <a:srgbClr val="9933FF"/>
                </a:solidFill>
              </a:rPr>
              <a:t>o</a:t>
            </a:r>
            <a:r>
              <a:rPr altLang="zh-CN" sz="2000" lang="en-US">
                <a:solidFill>
                  <a:srgbClr val="9933FF"/>
                </a:solidFill>
              </a:rPr>
              <a:t>l</a:t>
            </a:r>
            <a:r>
              <a:rPr altLang="zh-CN" sz="2000" lang="en-US">
                <a:solidFill>
                  <a:srgbClr val="9933FF"/>
                </a:solidFill>
              </a:rPr>
              <a:t>a</a:t>
            </a:r>
            <a:r>
              <a:rPr altLang="zh-CN" sz="2000" lang="en-US">
                <a:solidFill>
                  <a:srgbClr val="9933FF"/>
                </a:solidFill>
              </a:rPr>
              <a:t>tion </a:t>
            </a:r>
            <a:r>
              <a:rPr altLang="zh-CN" sz="2000" lang="en-US">
                <a:solidFill>
                  <a:srgbClr val="9933FF"/>
                </a:solidFill>
              </a:rPr>
              <a:t>o</a:t>
            </a:r>
            <a:r>
              <a:rPr altLang="zh-CN" sz="2000" lang="en-US">
                <a:solidFill>
                  <a:srgbClr val="9933FF"/>
                </a:solidFill>
              </a:rPr>
              <a:t>f</a:t>
            </a:r>
            <a:r>
              <a:rPr altLang="zh-CN" sz="2000" lang="en-US">
                <a:solidFill>
                  <a:srgbClr val="9933FF"/>
                </a:solidFill>
              </a:rPr>
              <a:t> </a:t>
            </a:r>
            <a:r>
              <a:rPr altLang="zh-CN" sz="2000" lang="en-US">
                <a:solidFill>
                  <a:srgbClr val="9933FF"/>
                </a:solidFill>
              </a:rPr>
              <a:t>e</a:t>
            </a:r>
            <a:r>
              <a:rPr altLang="zh-CN" sz="2000" lang="en-US">
                <a:solidFill>
                  <a:srgbClr val="9933FF"/>
                </a:solidFill>
              </a:rPr>
              <a:t>l</a:t>
            </a:r>
            <a:r>
              <a:rPr altLang="zh-CN" sz="2000" lang="en-US">
                <a:solidFill>
                  <a:srgbClr val="9933FF"/>
                </a:solidFill>
              </a:rPr>
              <a:t>d</a:t>
            </a:r>
            <a:r>
              <a:rPr altLang="zh-CN" sz="2000" lang="en-US">
                <a:solidFill>
                  <a:srgbClr val="9933FF"/>
                </a:solidFill>
              </a:rPr>
              <a:t>e</a:t>
            </a:r>
            <a:r>
              <a:rPr altLang="zh-CN" sz="2000" lang="en-US">
                <a:solidFill>
                  <a:srgbClr val="9933FF"/>
                </a:solidFill>
              </a:rPr>
              <a:t>r</a:t>
            </a:r>
            <a:r>
              <a:rPr altLang="zh-CN" sz="2000" lang="en-US">
                <a:solidFill>
                  <a:srgbClr val="9933FF"/>
                </a:solidFill>
              </a:rPr>
              <a:t>s</a:t>
            </a:r>
            <a:r>
              <a:rPr altLang="zh-CN" sz="2000" lang="en-US">
                <a:solidFill>
                  <a:srgbClr val="9933FF"/>
                </a:solidFill>
              </a:rPr>
              <a:t> </a:t>
            </a:r>
            <a:r>
              <a:rPr altLang="zh-CN" sz="2000" lang="en-US">
                <a:solidFill>
                  <a:srgbClr val="9933FF"/>
                </a:solidFill>
              </a:rPr>
              <a:t>i</a:t>
            </a:r>
            <a:r>
              <a:rPr altLang="zh-CN" sz="2000" lang="en-US">
                <a:solidFill>
                  <a:srgbClr val="9933FF"/>
                </a:solidFill>
              </a:rPr>
              <a:t>n</a:t>
            </a:r>
            <a:r>
              <a:rPr altLang="zh-CN" sz="2000" lang="en-US">
                <a:solidFill>
                  <a:srgbClr val="9933FF"/>
                </a:solidFill>
              </a:rPr>
              <a:t> </a:t>
            </a:r>
            <a:r>
              <a:rPr altLang="zh-CN" sz="2000" lang="en-US">
                <a:solidFill>
                  <a:srgbClr val="9933FF"/>
                </a:solidFill>
              </a:rPr>
              <a:t> </a:t>
            </a:r>
            <a:r>
              <a:rPr altLang="zh-CN" sz="2000" lang="en-US">
                <a:solidFill>
                  <a:srgbClr val="9933FF"/>
                </a:solidFill>
              </a:rPr>
              <a:t>families </a:t>
            </a:r>
            <a:endParaRPr sz="2000" lang="en-US">
              <a:solidFill>
                <a:srgbClr val="9933FF"/>
              </a:solidFill>
            </a:endParaRPr>
          </a:p>
          <a:p>
            <a:endParaRPr sz="2000" lang="en-US">
              <a:solidFill>
                <a:srgbClr val="9933FF"/>
              </a:solidFill>
            </a:endParaRPr>
          </a:p>
          <a:p>
            <a:endParaRPr sz="2000" lang="en-US">
              <a:solidFill>
                <a:srgbClr val="9933FF"/>
              </a:solidFill>
            </a:endParaRPr>
          </a:p>
          <a:p>
            <a:r>
              <a:rPr altLang="zh-CN" sz="2000" lang="en-US">
                <a:solidFill>
                  <a:srgbClr val="9933FF"/>
                </a:solidFill>
              </a:rPr>
              <a:t> </a:t>
            </a:r>
            <a:r>
              <a:rPr altLang="zh-CN" sz="2000" lang="en-US">
                <a:solidFill>
                  <a:srgbClr val="9933FF"/>
                </a:solidFill>
              </a:rPr>
              <a:t> </a:t>
            </a:r>
            <a:endParaRPr sz="2000" lang="en-US">
              <a:solidFill>
                <a:srgbClr val="9933FF"/>
              </a:solidFill>
            </a:endParaRPr>
          </a:p>
        </p:txBody>
      </p:sp>
      <p:pic>
        <p:nvPicPr>
          <p:cNvPr id="2097156" name=""/>
          <p:cNvPicPr>
            <a:picLocks/>
          </p:cNvPicPr>
          <p:nvPr/>
        </p:nvPicPr>
        <p:blipFill>
          <a:blip xmlns:r="http://schemas.openxmlformats.org/officeDocument/2006/relationships" r:embed="rId1"/>
          <a:stretch>
            <a:fillRect/>
          </a:stretch>
        </p:blipFill>
        <p:spPr>
          <a:xfrm rot="21533046">
            <a:off x="6476781" y="384240"/>
            <a:ext cx="2225473" cy="1813795"/>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43" name=""/>
        <p:cNvGrpSpPr/>
        <p:nvPr/>
      </p:nvGrpSpPr>
      <p:grpSpPr>
        <a:xfrm>
          <a:off x="0" y="0"/>
          <a:ext cx="0" cy="0"/>
          <a:chOff x="0" y="0"/>
          <a:chExt cx="0" cy="0"/>
        </a:xfrm>
      </p:grpSpPr>
      <p:sp>
        <p:nvSpPr>
          <p:cNvPr id="1048605" name=""/>
          <p:cNvSpPr>
            <a:spLocks noGrp="1"/>
          </p:cNvSpPr>
          <p:nvPr>
            <p:ph sz="half" idx="2"/>
          </p:nvPr>
        </p:nvSpPr>
        <p:spPr>
          <a:ln>
            <a:solidFill>
              <a:srgbClr val="000000"/>
            </a:solidFill>
            <a:prstDash val="solid"/>
          </a:ln>
        </p:spPr>
        <p:txBody>
          <a:bodyPr>
            <a:noAutofit/>
          </a:bodyPr>
          <a:p>
            <a:pPr>
              <a:buFont typeface="Wingdings" charset="2"/>
              <a:buChar char="n"/>
            </a:pPr>
            <a:r>
              <a:rPr sz="1000" lang="en-US" u="none">
                <a:solidFill>
                  <a:srgbClr val="0000FF"/>
                </a:solidFill>
              </a:rPr>
              <a:t>ABSURD: wildly unreasonable, illogical, or inappropriate.</a:t>
            </a:r>
            <a:endParaRPr sz="1000" lang="en-US" u="none">
              <a:solidFill>
                <a:srgbClr val="0000FF"/>
              </a:solidFill>
            </a:endParaRPr>
          </a:p>
          <a:p>
            <a:pPr>
              <a:buFont typeface="Wingdings" charset="2"/>
              <a:buChar char="n"/>
            </a:pPr>
            <a:r>
              <a:rPr sz="1000" lang="en-US" u="none">
                <a:solidFill>
                  <a:srgbClr val="0000FF"/>
                </a:solidFill>
              </a:rPr>
              <a:t>FABLES: a short story, typically with animals as characters, conveying a moral.</a:t>
            </a:r>
            <a:endParaRPr sz="1000" lang="en-US" u="none">
              <a:solidFill>
                <a:srgbClr val="0000FF"/>
              </a:solidFill>
            </a:endParaRPr>
          </a:p>
          <a:p>
            <a:pPr>
              <a:buFont typeface="Wingdings" charset="2"/>
              <a:buChar char="n"/>
            </a:pPr>
            <a:r>
              <a:rPr sz="1000" lang="en-US" u="none">
                <a:solidFill>
                  <a:srgbClr val="0000FF"/>
                </a:solidFill>
              </a:rPr>
              <a:t>WRINKLES: a slight line or fold in something, especially fabric or the skin of the face.</a:t>
            </a:r>
            <a:endParaRPr sz="1000" lang="en-US" u="none">
              <a:solidFill>
                <a:srgbClr val="0000FF"/>
              </a:solidFill>
            </a:endParaRPr>
          </a:p>
          <a:p>
            <a:pPr>
              <a:buFont typeface="Wingdings" charset="2"/>
              <a:buChar char="n"/>
            </a:pPr>
            <a:r>
              <a:rPr sz="1000" lang="en-US" u="none">
                <a:solidFill>
                  <a:srgbClr val="0000FF"/>
                </a:solidFill>
              </a:rPr>
              <a:t>HOBBLED: walk in an awkward way, typically because of pain from an injury.</a:t>
            </a:r>
            <a:endParaRPr sz="1000" lang="en-US" u="none">
              <a:solidFill>
                <a:srgbClr val="0000FF"/>
              </a:solidFill>
            </a:endParaRPr>
          </a:p>
          <a:p>
            <a:pPr>
              <a:buFont typeface="Wingdings" charset="2"/>
              <a:buChar char="n"/>
            </a:pPr>
            <a:r>
              <a:rPr sz="1000" lang="en-US" u="none">
                <a:solidFill>
                  <a:srgbClr val="0000FF"/>
                </a:solidFill>
              </a:rPr>
              <a:t>SCATTERED: throw in various random directions.</a:t>
            </a:r>
            <a:endParaRPr sz="1000" lang="en-US" u="none">
              <a:solidFill>
                <a:srgbClr val="0000FF"/>
              </a:solidFill>
            </a:endParaRPr>
          </a:p>
          <a:p>
            <a:pPr>
              <a:buFont typeface="Wingdings" charset="2"/>
              <a:buChar char="n"/>
            </a:pPr>
            <a:r>
              <a:rPr sz="1000" lang="en-US" u="none">
                <a:solidFill>
                  <a:srgbClr val="0000FF"/>
                </a:solidFill>
              </a:rPr>
              <a:t>INAUDIBLE: unable to be heard.</a:t>
            </a:r>
            <a:endParaRPr sz="1000" lang="en-US" u="none">
              <a:solidFill>
                <a:srgbClr val="0000FF"/>
              </a:solidFill>
            </a:endParaRPr>
          </a:p>
          <a:p>
            <a:pPr>
              <a:buFont typeface="Wingdings" charset="2"/>
              <a:buChar char="n"/>
            </a:pPr>
            <a:r>
              <a:rPr sz="1000" lang="en-US" u="none">
                <a:solidFill>
                  <a:srgbClr val="0000FF"/>
                </a:solidFill>
              </a:rPr>
              <a:t>GROWLING: (of a person) say something in a low harsh voice, typically in a threatening manner.</a:t>
            </a:r>
            <a:endParaRPr sz="1000" lang="en-US" u="none">
              <a:solidFill>
                <a:srgbClr val="0000FF"/>
              </a:solidFill>
            </a:endParaRPr>
          </a:p>
          <a:p>
            <a:pPr>
              <a:buFont typeface="Wingdings" charset="2"/>
              <a:buChar char="n"/>
            </a:pPr>
            <a:r>
              <a:rPr sz="1000" lang="en-US" u="none">
                <a:solidFill>
                  <a:srgbClr val="0000FF"/>
                </a:solidFill>
              </a:rPr>
              <a:t>COURTYARD: an unroofed area that is completely or partially enclosed by walls or buildings, typically one forming part of a castle or large house.</a:t>
            </a:r>
            <a:endParaRPr sz="1000" lang="en-US" u="none">
              <a:solidFill>
                <a:srgbClr val="0000FF"/>
              </a:solidFill>
            </a:endParaRPr>
          </a:p>
          <a:p>
            <a:pPr>
              <a:buFont typeface="Wingdings" charset="2"/>
              <a:buChar char="n"/>
            </a:pPr>
            <a:r>
              <a:rPr sz="1000" lang="en-US" u="none">
                <a:solidFill>
                  <a:srgbClr val="0000FF"/>
                </a:solidFill>
              </a:rPr>
              <a:t>SCRIPTURES: the sacred writings of Christianity contained in the Bible.</a:t>
            </a:r>
            <a:endParaRPr sz="1000" lang="en-US" u="none">
              <a:solidFill>
                <a:srgbClr val="0000FF"/>
              </a:solidFill>
            </a:endParaRPr>
          </a:p>
          <a:p>
            <a:pPr>
              <a:buFont typeface="Wingdings" charset="2"/>
              <a:buChar char="n"/>
            </a:pPr>
            <a:r>
              <a:rPr sz="1000" lang="en-US" u="none">
                <a:solidFill>
                  <a:srgbClr val="0000FF"/>
                </a:solidFill>
              </a:rPr>
              <a:t>VERITABLE: used for emphasis, often to qualify a metaphor.</a:t>
            </a:r>
            <a:endParaRPr sz="1000" lang="en-US" u="none">
              <a:solidFill>
                <a:srgbClr val="0000FF"/>
              </a:solidFill>
            </a:endParaRPr>
          </a:p>
          <a:p>
            <a:pPr>
              <a:buFont typeface="Wingdings" charset="2"/>
              <a:buChar char="n"/>
            </a:pPr>
            <a:r>
              <a:rPr sz="1000" lang="en-US" u="none">
                <a:solidFill>
                  <a:srgbClr val="0000FF"/>
                </a:solidFill>
              </a:rPr>
              <a:t>FRIVOLOUS: not having any serious purpose or value.</a:t>
            </a:r>
            <a:endParaRPr sz="1000" lang="en-US" u="none">
              <a:solidFill>
                <a:srgbClr val="0000FF"/>
              </a:solidFill>
            </a:endParaRPr>
          </a:p>
        </p:txBody>
      </p:sp>
      <p:sp>
        <p:nvSpPr>
          <p:cNvPr id="1048606" name=""/>
          <p:cNvSpPr txBox="1"/>
          <p:nvPr/>
        </p:nvSpPr>
        <p:spPr>
          <a:xfrm>
            <a:off x="-199160" y="2869723"/>
            <a:ext cx="4462279" cy="2263140"/>
          </a:xfrm>
          <a:prstGeom prst="rect"/>
          <a:ln>
            <a:solidFill>
              <a:srgbClr val="000000"/>
            </a:solidFill>
            <a:prstDash val="solid"/>
          </a:ln>
        </p:spPr>
        <p:txBody>
          <a:bodyPr rtlCol="0" wrap="square">
            <a:spAutoFit/>
          </a:bodyPr>
          <a:p>
            <a:r>
              <a:rPr sz="1600" i="1" lang="en-US">
                <a:solidFill>
                  <a:srgbClr val="0000FF"/>
                </a:solidFill>
              </a:rPr>
              <a:t>SAGGING: sink, subside, or bulge downwards under weight or pressure or through lack of strength.
DILAPIDATED: (of a building or object) in a state of disrepair or ruin as a result of age or neglect.
PALLOR: an unhealthy pale appearance.</a:t>
            </a:r>
            <a:endParaRPr sz="1600" i="1" lang="en-US">
              <a:solidFill>
                <a:srgbClr val="0000FF"/>
              </a:solidFill>
            </a:endParaRPr>
          </a:p>
        </p:txBody>
      </p:sp>
      <p:sp>
        <p:nvSpPr>
          <p:cNvPr id="1048607" name=""/>
          <p:cNvSpPr txBox="1"/>
          <p:nvPr/>
        </p:nvSpPr>
        <p:spPr>
          <a:xfrm>
            <a:off x="2263119" y="839512"/>
            <a:ext cx="4000000" cy="510540"/>
          </a:xfrm>
          <a:prstGeom prst="rect"/>
          <a:ln>
            <a:solidFill>
              <a:srgbClr val="000000"/>
            </a:solidFill>
            <a:prstDash val="solid"/>
          </a:ln>
        </p:spPr>
        <p:txBody>
          <a:bodyPr rtlCol="0" wrap="square">
            <a:spAutoFit/>
          </a:bodyPr>
          <a:p>
            <a:pPr algn="ctr"/>
            <a:r>
              <a:rPr altLang="zh-CN" b="1" sz="2800" lang="en-US" u="sng">
                <a:solidFill>
                  <a:srgbClr val="BF0000"/>
                </a:solidFill>
              </a:rPr>
              <a:t>G</a:t>
            </a:r>
            <a:r>
              <a:rPr altLang="zh-CN" b="1" sz="2800" lang="en-US" u="sng">
                <a:solidFill>
                  <a:srgbClr val="BF0000"/>
                </a:solidFill>
              </a:rPr>
              <a:t>lossary </a:t>
            </a:r>
            <a:endParaRPr b="1" sz="2800" lang="en-US" u="sng">
              <a:solidFill>
                <a:srgbClr val="BF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44" name=""/>
        <p:cNvGrpSpPr/>
        <p:nvPr/>
      </p:nvGrpSpPr>
      <p:grpSpPr>
        <a:xfrm>
          <a:off x="0" y="0"/>
          <a:ext cx="0" cy="0"/>
          <a:chOff x="0" y="0"/>
          <a:chExt cx="0" cy="0"/>
        </a:xfrm>
      </p:grpSpPr>
      <p:sp>
        <p:nvSpPr>
          <p:cNvPr id="1048608" name=""/>
          <p:cNvSpPr>
            <a:spLocks noGrp="1"/>
          </p:cNvSpPr>
          <p:nvPr>
            <p:ph type="ctrTitle"/>
          </p:nvPr>
        </p:nvSpPr>
        <p:spPr>
          <a:xfrm>
            <a:off x="79554" y="1122363"/>
            <a:ext cx="8872214" cy="1423465"/>
          </a:xfrm>
          <a:ln w="50800">
            <a:solidFill>
              <a:srgbClr val="000000"/>
            </a:solidFill>
            <a:prstDash val="solid"/>
          </a:ln>
        </p:spPr>
        <p:txBody>
          <a:bodyPr/>
          <a:p>
            <a:r>
              <a:rPr altLang="zh-CN" b="1" lang="en-US" u="sng">
                <a:solidFill>
                  <a:srgbClr val="D66565"/>
                </a:solidFill>
              </a:rPr>
              <a:t>M</a:t>
            </a:r>
            <a:r>
              <a:rPr altLang="zh-CN" b="1" lang="en-US" u="sng">
                <a:solidFill>
                  <a:srgbClr val="D66565"/>
                </a:solidFill>
              </a:rPr>
              <a:t>O</a:t>
            </a:r>
            <a:r>
              <a:rPr altLang="zh-CN" b="1" lang="en-US" u="sng">
                <a:solidFill>
                  <a:srgbClr val="D66565"/>
                </a:solidFill>
              </a:rPr>
              <a:t>R</a:t>
            </a:r>
            <a:r>
              <a:rPr altLang="zh-CN" b="1" lang="en-US" u="sng">
                <a:solidFill>
                  <a:srgbClr val="D66565"/>
                </a:solidFill>
              </a:rPr>
              <a:t>A</a:t>
            </a:r>
            <a:r>
              <a:rPr altLang="zh-CN" b="1" lang="en-US" u="sng">
                <a:solidFill>
                  <a:srgbClr val="D66565"/>
                </a:solidFill>
              </a:rPr>
              <a:t>L</a:t>
            </a:r>
            <a:endParaRPr b="1" lang="en-US" u="sng">
              <a:solidFill>
                <a:srgbClr val="D66565"/>
              </a:solidFill>
            </a:endParaRPr>
          </a:p>
        </p:txBody>
      </p:sp>
      <p:sp>
        <p:nvSpPr>
          <p:cNvPr id="1048609" name=""/>
          <p:cNvSpPr>
            <a:spLocks noGrp="1"/>
          </p:cNvSpPr>
          <p:nvPr>
            <p:ph type="subTitle" idx="1"/>
          </p:nvPr>
        </p:nvSpPr>
        <p:spPr/>
        <p:txBody>
          <a:bodyPr/>
          <a:p>
            <a:r>
              <a:rPr lang="en-US">
                <a:solidFill>
                  <a:srgbClr val="BF0000"/>
                </a:solidFill>
              </a:rPr>
              <a:t>The story puts light on the need of companionship and friendship felt by our elders. It also shows how love and emotion is experienced not only by human beings but animals and birds too.</a:t>
            </a:r>
            <a:endParaRPr lang="en-US">
              <a:solidFill>
                <a:srgbClr val="BF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45" name=""/>
        <p:cNvGrpSpPr/>
        <p:nvPr/>
      </p:nvGrpSpPr>
      <p:grpSpPr>
        <a:xfrm>
          <a:off x="0" y="0"/>
          <a:ext cx="0" cy="0"/>
          <a:chOff x="0" y="0"/>
          <a:chExt cx="0" cy="0"/>
        </a:xfrm>
      </p:grpSpPr>
      <p:sp>
        <p:nvSpPr>
          <p:cNvPr id="1048610" name=""/>
          <p:cNvSpPr>
            <a:spLocks noGrp="1"/>
          </p:cNvSpPr>
          <p:nvPr>
            <p:ph type="ctrTitle"/>
          </p:nvPr>
        </p:nvSpPr>
        <p:spPr/>
        <p:txBody>
          <a:bodyPr/>
          <a:p>
            <a:r>
              <a:rPr altLang="zh-CN" b="1" lang="en-US" u="sng">
                <a:solidFill>
                  <a:srgbClr val="BF0000"/>
                </a:solidFill>
              </a:rPr>
              <a:t>T</a:t>
            </a:r>
            <a:r>
              <a:rPr altLang="zh-CN" b="1" lang="en-US" u="sng">
                <a:solidFill>
                  <a:srgbClr val="BF0000"/>
                </a:solidFill>
              </a:rPr>
              <a:t>I</a:t>
            </a:r>
            <a:r>
              <a:rPr altLang="zh-CN" b="1" lang="en-US" u="sng">
                <a:solidFill>
                  <a:srgbClr val="BF0000"/>
                </a:solidFill>
              </a:rPr>
              <a:t>T</a:t>
            </a:r>
            <a:r>
              <a:rPr altLang="zh-CN" b="1" lang="en-US" u="sng">
                <a:solidFill>
                  <a:srgbClr val="BF0000"/>
                </a:solidFill>
              </a:rPr>
              <a:t>L</a:t>
            </a:r>
            <a:r>
              <a:rPr altLang="zh-CN" b="1" lang="en-US" u="sng">
                <a:solidFill>
                  <a:srgbClr val="BF0000"/>
                </a:solidFill>
              </a:rPr>
              <a:t>E</a:t>
            </a:r>
            <a:r>
              <a:rPr altLang="zh-CN" b="1" lang="en-US" u="sng">
                <a:solidFill>
                  <a:srgbClr val="BF0000"/>
                </a:solidFill>
              </a:rPr>
              <a:t> </a:t>
            </a:r>
            <a:endParaRPr b="1" lang="en-US" u="sng">
              <a:solidFill>
                <a:srgbClr val="BF0000"/>
              </a:solidFill>
            </a:endParaRPr>
          </a:p>
        </p:txBody>
      </p:sp>
      <p:sp>
        <p:nvSpPr>
          <p:cNvPr id="1048611" name=""/>
          <p:cNvSpPr>
            <a:spLocks noGrp="1"/>
          </p:cNvSpPr>
          <p:nvPr>
            <p:ph type="subTitle" idx="1"/>
          </p:nvPr>
        </p:nvSpPr>
        <p:spPr>
          <a:ln>
            <a:solidFill>
              <a:srgbClr val="000000"/>
            </a:solidFill>
            <a:prstDash val="solid"/>
          </a:ln>
        </p:spPr>
        <p:txBody>
          <a:bodyPr/>
          <a:p>
            <a:r>
              <a:rPr altLang="zh-CN" lang="en-US">
                <a:solidFill>
                  <a:srgbClr val="6600CC"/>
                </a:solidFill>
              </a:rPr>
              <a:t>T</a:t>
            </a:r>
            <a:r>
              <a:rPr altLang="zh-CN" lang="en-US">
                <a:solidFill>
                  <a:srgbClr val="6600CC"/>
                </a:solidFill>
              </a:rPr>
              <a:t>h</a:t>
            </a:r>
            <a:r>
              <a:rPr altLang="zh-CN" lang="en-US">
                <a:solidFill>
                  <a:srgbClr val="6600CC"/>
                </a:solidFill>
              </a:rPr>
              <a:t>e</a:t>
            </a:r>
            <a:r>
              <a:rPr altLang="zh-CN" lang="en-US">
                <a:solidFill>
                  <a:srgbClr val="6600CC"/>
                </a:solidFill>
              </a:rPr>
              <a:t> </a:t>
            </a:r>
            <a:r>
              <a:rPr altLang="zh-CN" lang="en-US">
                <a:solidFill>
                  <a:srgbClr val="6600CC"/>
                </a:solidFill>
              </a:rPr>
              <a:t>t</a:t>
            </a:r>
            <a:r>
              <a:rPr altLang="zh-CN" lang="en-US">
                <a:solidFill>
                  <a:srgbClr val="6600CC"/>
                </a:solidFill>
              </a:rPr>
              <a:t>i</a:t>
            </a:r>
            <a:r>
              <a:rPr altLang="zh-CN" lang="en-US">
                <a:solidFill>
                  <a:srgbClr val="6600CC"/>
                </a:solidFill>
              </a:rPr>
              <a:t>t</a:t>
            </a:r>
            <a:r>
              <a:rPr altLang="zh-CN" lang="en-US">
                <a:solidFill>
                  <a:srgbClr val="6600CC"/>
                </a:solidFill>
              </a:rPr>
              <a:t>le </a:t>
            </a:r>
            <a:r>
              <a:rPr altLang="zh-CN" lang="en-US">
                <a:solidFill>
                  <a:srgbClr val="6600CC"/>
                </a:solidFill>
              </a:rPr>
              <a:t>of </a:t>
            </a:r>
            <a:r>
              <a:rPr altLang="zh-CN" lang="en-US">
                <a:solidFill>
                  <a:srgbClr val="6600CC"/>
                </a:solidFill>
              </a:rPr>
              <a:t>the </a:t>
            </a:r>
            <a:r>
              <a:rPr altLang="zh-CN" lang="en-US">
                <a:solidFill>
                  <a:srgbClr val="6600CC"/>
                </a:solidFill>
              </a:rPr>
              <a:t>c</a:t>
            </a:r>
            <a:r>
              <a:rPr altLang="zh-CN" lang="en-US">
                <a:solidFill>
                  <a:srgbClr val="6600CC"/>
                </a:solidFill>
              </a:rPr>
              <a:t>h</a:t>
            </a:r>
            <a:r>
              <a:rPr altLang="zh-CN" lang="en-US">
                <a:solidFill>
                  <a:srgbClr val="6600CC"/>
                </a:solidFill>
              </a:rPr>
              <a:t>a</a:t>
            </a:r>
            <a:r>
              <a:rPr altLang="zh-CN" lang="en-US">
                <a:solidFill>
                  <a:srgbClr val="6600CC"/>
                </a:solidFill>
              </a:rPr>
              <a:t>p</a:t>
            </a:r>
            <a:r>
              <a:rPr altLang="zh-CN" lang="en-US">
                <a:solidFill>
                  <a:srgbClr val="6600CC"/>
                </a:solidFill>
              </a:rPr>
              <a:t>ter </a:t>
            </a:r>
            <a:r>
              <a:rPr altLang="zh-CN" lang="en-US">
                <a:solidFill>
                  <a:srgbClr val="6600CC"/>
                </a:solidFill>
              </a:rPr>
              <a:t>i</a:t>
            </a:r>
            <a:r>
              <a:rPr altLang="zh-CN" lang="en-US">
                <a:solidFill>
                  <a:srgbClr val="6600CC"/>
                </a:solidFill>
              </a:rPr>
              <a:t>s</a:t>
            </a:r>
            <a:r>
              <a:rPr altLang="zh-CN" lang="en-US">
                <a:solidFill>
                  <a:srgbClr val="6600CC"/>
                </a:solidFill>
              </a:rPr>
              <a:t> </a:t>
            </a:r>
            <a:r>
              <a:rPr altLang="zh-CN" lang="en-US">
                <a:solidFill>
                  <a:srgbClr val="6600CC"/>
                </a:solidFill>
              </a:rPr>
              <a:t>a</a:t>
            </a:r>
            <a:r>
              <a:rPr altLang="zh-CN" lang="en-US">
                <a:solidFill>
                  <a:srgbClr val="6600CC"/>
                </a:solidFill>
              </a:rPr>
              <a:t>p</a:t>
            </a:r>
            <a:r>
              <a:rPr altLang="zh-CN" lang="en-US">
                <a:solidFill>
                  <a:srgbClr val="6600CC"/>
                </a:solidFill>
              </a:rPr>
              <a:t>t</a:t>
            </a:r>
            <a:r>
              <a:rPr altLang="zh-CN" lang="en-US">
                <a:solidFill>
                  <a:srgbClr val="6600CC"/>
                </a:solidFill>
              </a:rPr>
              <a:t>. </a:t>
            </a:r>
            <a:r>
              <a:rPr altLang="zh-CN" lang="en-US">
                <a:solidFill>
                  <a:srgbClr val="6600CC"/>
                </a:solidFill>
              </a:rPr>
              <a:t>B</a:t>
            </a:r>
            <a:r>
              <a:rPr altLang="zh-CN" lang="en-US">
                <a:solidFill>
                  <a:srgbClr val="6600CC"/>
                </a:solidFill>
              </a:rPr>
              <a:t>e</a:t>
            </a:r>
            <a:r>
              <a:rPr altLang="zh-CN" lang="en-US">
                <a:solidFill>
                  <a:srgbClr val="6600CC"/>
                </a:solidFill>
              </a:rPr>
              <a:t>s</a:t>
            </a:r>
            <a:r>
              <a:rPr altLang="zh-CN" lang="en-US">
                <a:solidFill>
                  <a:srgbClr val="6600CC"/>
                </a:solidFill>
              </a:rPr>
              <a:t>ides </a:t>
            </a:r>
            <a:r>
              <a:rPr altLang="zh-CN" lang="en-US">
                <a:solidFill>
                  <a:srgbClr val="6600CC"/>
                </a:solidFill>
              </a:rPr>
              <a:t>b</a:t>
            </a:r>
            <a:r>
              <a:rPr altLang="zh-CN" lang="en-US">
                <a:solidFill>
                  <a:srgbClr val="6600CC"/>
                </a:solidFill>
              </a:rPr>
              <a:t>e</a:t>
            </a:r>
            <a:r>
              <a:rPr altLang="zh-CN" lang="en-US">
                <a:solidFill>
                  <a:srgbClr val="6600CC"/>
                </a:solidFill>
              </a:rPr>
              <a:t>ing </a:t>
            </a:r>
            <a:r>
              <a:rPr altLang="zh-CN" lang="en-US">
                <a:solidFill>
                  <a:srgbClr val="6600CC"/>
                </a:solidFill>
              </a:rPr>
              <a:t>a</a:t>
            </a:r>
            <a:r>
              <a:rPr altLang="zh-CN" lang="en-US">
                <a:solidFill>
                  <a:srgbClr val="6600CC"/>
                </a:solidFill>
              </a:rPr>
              <a:t> </a:t>
            </a:r>
            <a:r>
              <a:rPr altLang="zh-CN" lang="en-US">
                <a:solidFill>
                  <a:srgbClr val="6600CC"/>
                </a:solidFill>
              </a:rPr>
              <a:t>p</a:t>
            </a:r>
            <a:r>
              <a:rPr altLang="zh-CN" lang="en-US">
                <a:solidFill>
                  <a:srgbClr val="6600CC"/>
                </a:solidFill>
              </a:rPr>
              <a:t>e</a:t>
            </a:r>
            <a:r>
              <a:rPr altLang="zh-CN" lang="en-US">
                <a:solidFill>
                  <a:srgbClr val="6600CC"/>
                </a:solidFill>
              </a:rPr>
              <a:t>n</a:t>
            </a:r>
            <a:r>
              <a:rPr altLang="zh-CN" lang="en-US">
                <a:solidFill>
                  <a:srgbClr val="6600CC"/>
                </a:solidFill>
              </a:rPr>
              <a:t> </a:t>
            </a:r>
            <a:r>
              <a:rPr altLang="zh-CN" lang="en-US">
                <a:solidFill>
                  <a:srgbClr val="6600CC"/>
                </a:solidFill>
              </a:rPr>
              <a:t>s</a:t>
            </a:r>
            <a:r>
              <a:rPr altLang="zh-CN" lang="en-US">
                <a:solidFill>
                  <a:srgbClr val="6600CC"/>
                </a:solidFill>
              </a:rPr>
              <a:t>k</a:t>
            </a:r>
            <a:r>
              <a:rPr altLang="zh-CN" lang="en-US">
                <a:solidFill>
                  <a:srgbClr val="6600CC"/>
                </a:solidFill>
              </a:rPr>
              <a:t>e</a:t>
            </a:r>
            <a:r>
              <a:rPr altLang="zh-CN" lang="en-US">
                <a:solidFill>
                  <a:srgbClr val="6600CC"/>
                </a:solidFill>
              </a:rPr>
              <a:t>t</a:t>
            </a:r>
            <a:r>
              <a:rPr altLang="zh-CN" lang="en-US">
                <a:solidFill>
                  <a:srgbClr val="6600CC"/>
                </a:solidFill>
              </a:rPr>
              <a:t>c</a:t>
            </a:r>
            <a:r>
              <a:rPr altLang="zh-CN" lang="en-US">
                <a:solidFill>
                  <a:srgbClr val="6600CC"/>
                </a:solidFill>
              </a:rPr>
              <a:t>h </a:t>
            </a:r>
            <a:r>
              <a:rPr altLang="zh-CN" lang="en-US">
                <a:solidFill>
                  <a:srgbClr val="6600CC"/>
                </a:solidFill>
              </a:rPr>
              <a:t>o</a:t>
            </a:r>
            <a:r>
              <a:rPr altLang="zh-CN" lang="en-US">
                <a:solidFill>
                  <a:srgbClr val="6600CC"/>
                </a:solidFill>
              </a:rPr>
              <a:t>f</a:t>
            </a:r>
            <a:r>
              <a:rPr altLang="zh-CN" lang="en-US">
                <a:solidFill>
                  <a:srgbClr val="6600CC"/>
                </a:solidFill>
              </a:rPr>
              <a:t> </a:t>
            </a:r>
            <a:r>
              <a:rPr altLang="zh-CN" lang="en-US">
                <a:solidFill>
                  <a:srgbClr val="6600CC"/>
                </a:solidFill>
              </a:rPr>
              <a:t>h</a:t>
            </a:r>
            <a:r>
              <a:rPr altLang="zh-CN" lang="en-US">
                <a:solidFill>
                  <a:srgbClr val="6600CC"/>
                </a:solidFill>
              </a:rPr>
              <a:t>i</a:t>
            </a:r>
            <a:r>
              <a:rPr altLang="zh-CN" lang="en-US">
                <a:solidFill>
                  <a:srgbClr val="6600CC"/>
                </a:solidFill>
              </a:rPr>
              <a:t>s</a:t>
            </a:r>
            <a:r>
              <a:rPr altLang="zh-CN" lang="en-US">
                <a:solidFill>
                  <a:srgbClr val="6600CC"/>
                </a:solidFill>
              </a:rPr>
              <a:t> </a:t>
            </a:r>
            <a:r>
              <a:rPr altLang="zh-CN" lang="en-US">
                <a:solidFill>
                  <a:srgbClr val="6600CC"/>
                </a:solidFill>
              </a:rPr>
              <a:t>g</a:t>
            </a:r>
            <a:r>
              <a:rPr altLang="zh-CN" lang="en-US">
                <a:solidFill>
                  <a:srgbClr val="6600CC"/>
                </a:solidFill>
              </a:rPr>
              <a:t>r</a:t>
            </a:r>
            <a:r>
              <a:rPr altLang="zh-CN" lang="en-US">
                <a:solidFill>
                  <a:srgbClr val="6600CC"/>
                </a:solidFill>
              </a:rPr>
              <a:t>a</a:t>
            </a:r>
            <a:r>
              <a:rPr altLang="zh-CN" lang="en-US">
                <a:solidFill>
                  <a:srgbClr val="6600CC"/>
                </a:solidFill>
              </a:rPr>
              <a:t>n</a:t>
            </a:r>
            <a:r>
              <a:rPr altLang="zh-CN" lang="en-US">
                <a:solidFill>
                  <a:srgbClr val="6600CC"/>
                </a:solidFill>
              </a:rPr>
              <a:t>d</a:t>
            </a:r>
            <a:r>
              <a:rPr altLang="zh-CN" lang="en-US">
                <a:solidFill>
                  <a:srgbClr val="6600CC"/>
                </a:solidFill>
              </a:rPr>
              <a:t>m</a:t>
            </a:r>
            <a:r>
              <a:rPr altLang="zh-CN" lang="en-US">
                <a:solidFill>
                  <a:srgbClr val="6600CC"/>
                </a:solidFill>
              </a:rPr>
              <a:t>o</a:t>
            </a:r>
            <a:r>
              <a:rPr altLang="zh-CN" lang="en-US">
                <a:solidFill>
                  <a:srgbClr val="6600CC"/>
                </a:solidFill>
              </a:rPr>
              <a:t>ther</a:t>
            </a:r>
            <a:r>
              <a:rPr altLang="zh-CN" lang="en-US">
                <a:solidFill>
                  <a:srgbClr val="6600CC"/>
                </a:solidFill>
              </a:rPr>
              <a:t>, </a:t>
            </a:r>
            <a:r>
              <a:rPr altLang="zh-CN" lang="en-US">
                <a:solidFill>
                  <a:srgbClr val="6600CC"/>
                </a:solidFill>
              </a:rPr>
              <a:t>t</a:t>
            </a:r>
            <a:r>
              <a:rPr altLang="zh-CN" lang="en-US">
                <a:solidFill>
                  <a:srgbClr val="6600CC"/>
                </a:solidFill>
              </a:rPr>
              <a:t>h</a:t>
            </a:r>
            <a:r>
              <a:rPr altLang="zh-CN" lang="en-US">
                <a:solidFill>
                  <a:srgbClr val="6600CC"/>
                </a:solidFill>
              </a:rPr>
              <a:t>e</a:t>
            </a:r>
            <a:r>
              <a:rPr altLang="zh-CN" lang="en-US">
                <a:solidFill>
                  <a:srgbClr val="6600CC"/>
                </a:solidFill>
              </a:rPr>
              <a:t> </a:t>
            </a:r>
            <a:r>
              <a:rPr altLang="zh-CN" lang="en-US">
                <a:solidFill>
                  <a:srgbClr val="6600CC"/>
                </a:solidFill>
              </a:rPr>
              <a:t>p</a:t>
            </a:r>
            <a:r>
              <a:rPr altLang="zh-CN" lang="en-US">
                <a:solidFill>
                  <a:srgbClr val="6600CC"/>
                </a:solidFill>
              </a:rPr>
              <a:t>a</a:t>
            </a:r>
            <a:r>
              <a:rPr altLang="zh-CN" lang="en-US">
                <a:solidFill>
                  <a:srgbClr val="6600CC"/>
                </a:solidFill>
              </a:rPr>
              <a:t>s</a:t>
            </a:r>
            <a:r>
              <a:rPr altLang="zh-CN" lang="en-US">
                <a:solidFill>
                  <a:srgbClr val="6600CC"/>
                </a:solidFill>
              </a:rPr>
              <a:t>s</a:t>
            </a:r>
            <a:r>
              <a:rPr altLang="zh-CN" lang="en-US">
                <a:solidFill>
                  <a:srgbClr val="6600CC"/>
                </a:solidFill>
              </a:rPr>
              <a:t>a</a:t>
            </a:r>
            <a:r>
              <a:rPr altLang="zh-CN" lang="en-US">
                <a:solidFill>
                  <a:srgbClr val="6600CC"/>
                </a:solidFill>
              </a:rPr>
              <a:t>ge </a:t>
            </a:r>
            <a:r>
              <a:rPr altLang="zh-CN" lang="en-US">
                <a:solidFill>
                  <a:srgbClr val="6600CC"/>
                </a:solidFill>
              </a:rPr>
              <a:t>i</a:t>
            </a:r>
            <a:r>
              <a:rPr altLang="zh-CN" lang="en-US">
                <a:solidFill>
                  <a:srgbClr val="6600CC"/>
                </a:solidFill>
              </a:rPr>
              <a:t>s</a:t>
            </a:r>
            <a:r>
              <a:rPr altLang="zh-CN" lang="en-US">
                <a:solidFill>
                  <a:srgbClr val="6600CC"/>
                </a:solidFill>
              </a:rPr>
              <a:t> </a:t>
            </a:r>
            <a:r>
              <a:rPr altLang="zh-CN" lang="en-US">
                <a:solidFill>
                  <a:srgbClr val="6600CC"/>
                </a:solidFill>
              </a:rPr>
              <a:t>K</a:t>
            </a:r>
            <a:r>
              <a:rPr altLang="zh-CN" lang="en-US">
                <a:solidFill>
                  <a:srgbClr val="6600CC"/>
                </a:solidFill>
              </a:rPr>
              <a:t>h</a:t>
            </a:r>
            <a:r>
              <a:rPr altLang="zh-CN" lang="en-US">
                <a:solidFill>
                  <a:srgbClr val="6600CC"/>
                </a:solidFill>
              </a:rPr>
              <a:t>u</a:t>
            </a:r>
            <a:r>
              <a:rPr altLang="zh-CN" lang="en-US">
                <a:solidFill>
                  <a:srgbClr val="6600CC"/>
                </a:solidFill>
              </a:rPr>
              <a:t>s</a:t>
            </a:r>
            <a:r>
              <a:rPr altLang="zh-CN" lang="en-US">
                <a:solidFill>
                  <a:srgbClr val="6600CC"/>
                </a:solidFill>
              </a:rPr>
              <a:t>hwant </a:t>
            </a:r>
            <a:r>
              <a:rPr altLang="zh-CN" lang="en-US">
                <a:solidFill>
                  <a:srgbClr val="6600CC"/>
                </a:solidFill>
              </a:rPr>
              <a:t>Singh'</a:t>
            </a:r>
            <a:r>
              <a:rPr altLang="zh-CN" lang="en-US">
                <a:solidFill>
                  <a:srgbClr val="6600CC"/>
                </a:solidFill>
              </a:rPr>
              <a:t>s</a:t>
            </a:r>
            <a:r>
              <a:rPr altLang="zh-CN" lang="en-US">
                <a:solidFill>
                  <a:srgbClr val="6600CC"/>
                </a:solidFill>
              </a:rPr>
              <a:t> </a:t>
            </a:r>
            <a:r>
              <a:rPr altLang="zh-CN" lang="en-US">
                <a:solidFill>
                  <a:srgbClr val="6600CC"/>
                </a:solidFill>
              </a:rPr>
              <a:t>l</a:t>
            </a:r>
            <a:r>
              <a:rPr altLang="zh-CN" lang="en-US">
                <a:solidFill>
                  <a:srgbClr val="6600CC"/>
                </a:solidFill>
              </a:rPr>
              <a:t>o</a:t>
            </a:r>
            <a:r>
              <a:rPr altLang="zh-CN" lang="en-US">
                <a:solidFill>
                  <a:srgbClr val="6600CC"/>
                </a:solidFill>
              </a:rPr>
              <a:t>v</a:t>
            </a:r>
            <a:r>
              <a:rPr altLang="zh-CN" lang="en-US">
                <a:solidFill>
                  <a:srgbClr val="6600CC"/>
                </a:solidFill>
              </a:rPr>
              <a:t>i</a:t>
            </a:r>
            <a:r>
              <a:rPr altLang="zh-CN" lang="en-US">
                <a:solidFill>
                  <a:srgbClr val="6600CC"/>
                </a:solidFill>
              </a:rPr>
              <a:t>ng </a:t>
            </a:r>
            <a:r>
              <a:rPr altLang="zh-CN" lang="en-US">
                <a:solidFill>
                  <a:srgbClr val="6600CC"/>
                </a:solidFill>
              </a:rPr>
              <a:t>t</a:t>
            </a:r>
            <a:r>
              <a:rPr altLang="zh-CN" lang="en-US">
                <a:solidFill>
                  <a:srgbClr val="6600CC"/>
                </a:solidFill>
              </a:rPr>
              <a:t>r</a:t>
            </a:r>
            <a:r>
              <a:rPr altLang="zh-CN" lang="en-US">
                <a:solidFill>
                  <a:srgbClr val="6600CC"/>
                </a:solidFill>
              </a:rPr>
              <a:t>i</a:t>
            </a:r>
            <a:r>
              <a:rPr altLang="zh-CN" lang="en-US">
                <a:solidFill>
                  <a:srgbClr val="6600CC"/>
                </a:solidFill>
              </a:rPr>
              <a:t>b</a:t>
            </a:r>
            <a:r>
              <a:rPr altLang="zh-CN" lang="en-US">
                <a:solidFill>
                  <a:srgbClr val="6600CC"/>
                </a:solidFill>
              </a:rPr>
              <a:t>ute </a:t>
            </a:r>
            <a:r>
              <a:rPr altLang="zh-CN" lang="en-US">
                <a:solidFill>
                  <a:srgbClr val="6600CC"/>
                </a:solidFill>
              </a:rPr>
              <a:t>to </a:t>
            </a:r>
            <a:r>
              <a:rPr altLang="zh-CN" lang="en-US">
                <a:solidFill>
                  <a:srgbClr val="6600CC"/>
                </a:solidFill>
              </a:rPr>
              <a:t>h</a:t>
            </a:r>
            <a:r>
              <a:rPr altLang="zh-CN" lang="en-US">
                <a:solidFill>
                  <a:srgbClr val="6600CC"/>
                </a:solidFill>
              </a:rPr>
              <a:t>e</a:t>
            </a:r>
            <a:r>
              <a:rPr altLang="zh-CN" lang="en-US">
                <a:solidFill>
                  <a:srgbClr val="6600CC"/>
                </a:solidFill>
              </a:rPr>
              <a:t>r</a:t>
            </a:r>
            <a:r>
              <a:rPr altLang="zh-CN" lang="en-US">
                <a:solidFill>
                  <a:srgbClr val="6600CC"/>
                </a:solidFill>
              </a:rPr>
              <a:t>, </a:t>
            </a:r>
            <a:r>
              <a:rPr altLang="zh-CN" lang="en-US">
                <a:solidFill>
                  <a:srgbClr val="6600CC"/>
                </a:solidFill>
              </a:rPr>
              <a:t>h</a:t>
            </a:r>
            <a:r>
              <a:rPr altLang="zh-CN" lang="en-US">
                <a:solidFill>
                  <a:srgbClr val="6600CC"/>
                </a:solidFill>
              </a:rPr>
              <a:t>i</a:t>
            </a:r>
            <a:r>
              <a:rPr altLang="zh-CN" lang="en-US">
                <a:solidFill>
                  <a:srgbClr val="6600CC"/>
                </a:solidFill>
              </a:rPr>
              <a:t>s</a:t>
            </a:r>
            <a:r>
              <a:rPr altLang="zh-CN" lang="en-US">
                <a:solidFill>
                  <a:srgbClr val="6600CC"/>
                </a:solidFill>
              </a:rPr>
              <a:t> </a:t>
            </a:r>
            <a:r>
              <a:rPr altLang="zh-CN" lang="en-US">
                <a:solidFill>
                  <a:srgbClr val="6600CC"/>
                </a:solidFill>
              </a:rPr>
              <a:t>r</a:t>
            </a:r>
            <a:r>
              <a:rPr altLang="zh-CN" lang="en-US">
                <a:solidFill>
                  <a:srgbClr val="6600CC"/>
                </a:solidFill>
              </a:rPr>
              <a:t>e</a:t>
            </a:r>
            <a:r>
              <a:rPr altLang="zh-CN" lang="en-US">
                <a:solidFill>
                  <a:srgbClr val="6600CC"/>
                </a:solidFill>
              </a:rPr>
              <a:t>l</a:t>
            </a:r>
            <a:r>
              <a:rPr altLang="zh-CN" lang="en-US">
                <a:solidFill>
                  <a:srgbClr val="6600CC"/>
                </a:solidFill>
              </a:rPr>
              <a:t>ationship </a:t>
            </a:r>
            <a:r>
              <a:rPr altLang="zh-CN" lang="en-US">
                <a:solidFill>
                  <a:srgbClr val="6600CC"/>
                </a:solidFill>
              </a:rPr>
              <a:t>w</a:t>
            </a:r>
            <a:r>
              <a:rPr altLang="zh-CN" lang="en-US">
                <a:solidFill>
                  <a:srgbClr val="6600CC"/>
                </a:solidFill>
              </a:rPr>
              <a:t>ith </a:t>
            </a:r>
            <a:r>
              <a:rPr altLang="zh-CN" lang="en-US">
                <a:solidFill>
                  <a:srgbClr val="6600CC"/>
                </a:solidFill>
              </a:rPr>
              <a:t> </a:t>
            </a:r>
            <a:r>
              <a:rPr altLang="zh-CN" lang="en-US">
                <a:solidFill>
                  <a:srgbClr val="6600CC"/>
                </a:solidFill>
              </a:rPr>
              <a:t>h</a:t>
            </a:r>
            <a:r>
              <a:rPr altLang="zh-CN" lang="en-US">
                <a:solidFill>
                  <a:srgbClr val="6600CC"/>
                </a:solidFill>
              </a:rPr>
              <a:t>e</a:t>
            </a:r>
            <a:r>
              <a:rPr altLang="zh-CN" lang="en-US">
                <a:solidFill>
                  <a:srgbClr val="6600CC"/>
                </a:solidFill>
              </a:rPr>
              <a:t>r </a:t>
            </a:r>
            <a:r>
              <a:rPr altLang="zh-CN" lang="en-US">
                <a:solidFill>
                  <a:srgbClr val="6600CC"/>
                </a:solidFill>
              </a:rPr>
              <a:t>a</a:t>
            </a:r>
            <a:r>
              <a:rPr altLang="zh-CN" lang="en-US">
                <a:solidFill>
                  <a:srgbClr val="6600CC"/>
                </a:solidFill>
              </a:rPr>
              <a:t>nd </a:t>
            </a:r>
            <a:r>
              <a:rPr altLang="zh-CN" lang="en-US">
                <a:solidFill>
                  <a:srgbClr val="6600CC"/>
                </a:solidFill>
              </a:rPr>
              <a:t>t</a:t>
            </a:r>
            <a:r>
              <a:rPr altLang="zh-CN" lang="en-US">
                <a:solidFill>
                  <a:srgbClr val="6600CC"/>
                </a:solidFill>
              </a:rPr>
              <a:t>h</a:t>
            </a:r>
            <a:r>
              <a:rPr altLang="zh-CN" lang="en-US">
                <a:solidFill>
                  <a:srgbClr val="6600CC"/>
                </a:solidFill>
              </a:rPr>
              <a:t>e</a:t>
            </a:r>
            <a:r>
              <a:rPr altLang="zh-CN" lang="en-US">
                <a:solidFill>
                  <a:srgbClr val="6600CC"/>
                </a:solidFill>
              </a:rPr>
              <a:t> </a:t>
            </a:r>
            <a:r>
              <a:rPr altLang="zh-CN" lang="en-US">
                <a:solidFill>
                  <a:srgbClr val="6600CC"/>
                </a:solidFill>
              </a:rPr>
              <a:t>e</a:t>
            </a:r>
            <a:r>
              <a:rPr altLang="zh-CN" lang="en-US">
                <a:solidFill>
                  <a:srgbClr val="6600CC"/>
                </a:solidFill>
              </a:rPr>
              <a:t>m</a:t>
            </a:r>
            <a:r>
              <a:rPr altLang="zh-CN" lang="en-US">
                <a:solidFill>
                  <a:srgbClr val="6600CC"/>
                </a:solidFill>
              </a:rPr>
              <a:t>o</a:t>
            </a:r>
            <a:r>
              <a:rPr altLang="zh-CN" lang="en-US">
                <a:solidFill>
                  <a:srgbClr val="6600CC"/>
                </a:solidFill>
              </a:rPr>
              <a:t>tional </a:t>
            </a:r>
            <a:r>
              <a:rPr altLang="zh-CN" lang="en-US">
                <a:solidFill>
                  <a:srgbClr val="6600CC"/>
                </a:solidFill>
              </a:rPr>
              <a:t>b</a:t>
            </a:r>
            <a:r>
              <a:rPr altLang="zh-CN" lang="en-US">
                <a:solidFill>
                  <a:srgbClr val="6600CC"/>
                </a:solidFill>
              </a:rPr>
              <a:t>o</a:t>
            </a:r>
            <a:r>
              <a:rPr altLang="zh-CN" lang="en-US">
                <a:solidFill>
                  <a:srgbClr val="6600CC"/>
                </a:solidFill>
              </a:rPr>
              <a:t>n</a:t>
            </a:r>
            <a:r>
              <a:rPr altLang="zh-CN" lang="en-US">
                <a:solidFill>
                  <a:srgbClr val="6600CC"/>
                </a:solidFill>
              </a:rPr>
              <a:t>d </a:t>
            </a:r>
            <a:r>
              <a:rPr altLang="zh-CN" lang="en-US">
                <a:solidFill>
                  <a:srgbClr val="6600CC"/>
                </a:solidFill>
              </a:rPr>
              <a:t>h</a:t>
            </a:r>
            <a:r>
              <a:rPr altLang="zh-CN" lang="en-US">
                <a:solidFill>
                  <a:srgbClr val="6600CC"/>
                </a:solidFill>
              </a:rPr>
              <a:t>e</a:t>
            </a:r>
            <a:r>
              <a:rPr altLang="zh-CN" lang="en-US">
                <a:solidFill>
                  <a:srgbClr val="6600CC"/>
                </a:solidFill>
              </a:rPr>
              <a:t> </a:t>
            </a:r>
            <a:r>
              <a:rPr altLang="zh-CN" lang="en-US">
                <a:solidFill>
                  <a:srgbClr val="6600CC"/>
                </a:solidFill>
              </a:rPr>
              <a:t>shared </a:t>
            </a:r>
            <a:r>
              <a:rPr altLang="zh-CN" lang="en-US">
                <a:solidFill>
                  <a:srgbClr val="6600CC"/>
                </a:solidFill>
              </a:rPr>
              <a:t>with </a:t>
            </a:r>
            <a:r>
              <a:rPr altLang="zh-CN" lang="en-US">
                <a:solidFill>
                  <a:srgbClr val="6600CC"/>
                </a:solidFill>
              </a:rPr>
              <a:t>h</a:t>
            </a:r>
            <a:r>
              <a:rPr altLang="zh-CN" lang="en-US">
                <a:solidFill>
                  <a:srgbClr val="6600CC"/>
                </a:solidFill>
              </a:rPr>
              <a:t>er </a:t>
            </a:r>
            <a:endParaRPr lang="en-US">
              <a:solidFill>
                <a:srgbClr val="6600CC"/>
              </a:solidFill>
            </a:endParaRPr>
          </a:p>
        </p:txBody>
      </p:sp>
      <p:pic>
        <p:nvPicPr>
          <p:cNvPr id="2097157" name=""/>
          <p:cNvPicPr>
            <a:picLocks/>
          </p:cNvPicPr>
          <p:nvPr/>
        </p:nvPicPr>
        <p:blipFill>
          <a:blip xmlns:r="http://schemas.openxmlformats.org/officeDocument/2006/relationships" r:embed="rId1"/>
          <a:stretch>
            <a:fillRect/>
          </a:stretch>
        </p:blipFill>
        <p:spPr>
          <a:xfrm rot="0">
            <a:off x="471118" y="390336"/>
            <a:ext cx="2900409" cy="3037735"/>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extLst>
          <p:ext uri="http://mobile.wps.cn/transition/2016/1">
            <p:transition val="wps_invert_l_1500"/>
          </p:ext>
        </p:extLs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48" name=""/>
        <p:cNvGrpSpPr/>
        <p:nvPr/>
      </p:nvGrpSpPr>
      <p:grpSpPr>
        <a:xfrm>
          <a:off x="0" y="0"/>
          <a:ext cx="0" cy="0"/>
          <a:chOff x="0" y="0"/>
          <a:chExt cx="0" cy="0"/>
        </a:xfrm>
      </p:grpSpPr>
      <p:sp>
        <p:nvSpPr>
          <p:cNvPr id="1048613" name=""/>
          <p:cNvSpPr>
            <a:spLocks noGrp="1"/>
          </p:cNvSpPr>
          <p:nvPr>
            <p:ph type="subTitle" idx="1"/>
          </p:nvPr>
        </p:nvSpPr>
        <p:spPr>
          <a:ln w="25400">
            <a:solidFill>
              <a:srgbClr val="000000"/>
            </a:solidFill>
            <a:prstDash val="solid"/>
          </a:ln>
        </p:spPr>
        <p:txBody>
          <a:bodyPr>
            <a:normAutofit fontScale="75000" lnSpcReduction="20000"/>
          </a:bodyPr>
          <a:p>
            <a:pPr indent="-342900" marL="342900">
              <a:buFont typeface="Wingdings" charset="2"/>
              <a:buChar char="n"/>
            </a:pPr>
            <a:r>
              <a:rPr altLang="zh-CN" lang="en-US">
                <a:solidFill>
                  <a:srgbClr val="6600CC"/>
                </a:solidFill>
              </a:rPr>
              <a:t>Author'</a:t>
            </a:r>
            <a:r>
              <a:rPr altLang="zh-CN" lang="en-US">
                <a:solidFill>
                  <a:srgbClr val="6600CC"/>
                </a:solidFill>
              </a:rPr>
              <a:t>s</a:t>
            </a:r>
            <a:r>
              <a:rPr altLang="zh-CN" lang="en-US">
                <a:solidFill>
                  <a:srgbClr val="6600CC"/>
                </a:solidFill>
              </a:rPr>
              <a:t> </a:t>
            </a:r>
            <a:r>
              <a:rPr altLang="zh-CN" lang="en-US">
                <a:solidFill>
                  <a:srgbClr val="6600CC"/>
                </a:solidFill>
              </a:rPr>
              <a:t>r</a:t>
            </a:r>
            <a:r>
              <a:rPr altLang="zh-CN" lang="en-US">
                <a:solidFill>
                  <a:srgbClr val="6600CC"/>
                </a:solidFill>
              </a:rPr>
              <a:t>e</a:t>
            </a:r>
            <a:r>
              <a:rPr altLang="zh-CN" lang="en-US">
                <a:solidFill>
                  <a:srgbClr val="6600CC"/>
                </a:solidFill>
              </a:rPr>
              <a:t>m</a:t>
            </a:r>
            <a:r>
              <a:rPr altLang="zh-CN" lang="en-US">
                <a:solidFill>
                  <a:srgbClr val="6600CC"/>
                </a:solidFill>
              </a:rPr>
              <a:t>i</a:t>
            </a:r>
            <a:r>
              <a:rPr altLang="zh-CN" lang="en-US">
                <a:solidFill>
                  <a:srgbClr val="6600CC"/>
                </a:solidFill>
              </a:rPr>
              <a:t>n</a:t>
            </a:r>
            <a:r>
              <a:rPr altLang="zh-CN" lang="en-US">
                <a:solidFill>
                  <a:srgbClr val="6600CC"/>
                </a:solidFill>
              </a:rPr>
              <a:t>iscence </a:t>
            </a:r>
            <a:r>
              <a:rPr altLang="zh-CN" lang="en-US">
                <a:solidFill>
                  <a:srgbClr val="6600CC"/>
                </a:solidFill>
              </a:rPr>
              <a:t>o</a:t>
            </a:r>
            <a:r>
              <a:rPr altLang="zh-CN" lang="en-US">
                <a:solidFill>
                  <a:srgbClr val="6600CC"/>
                </a:solidFill>
              </a:rPr>
              <a:t>f</a:t>
            </a:r>
            <a:r>
              <a:rPr altLang="zh-CN" lang="en-US">
                <a:solidFill>
                  <a:srgbClr val="6600CC"/>
                </a:solidFill>
              </a:rPr>
              <a:t> </a:t>
            </a:r>
            <a:r>
              <a:rPr altLang="zh-CN" lang="en-US">
                <a:solidFill>
                  <a:srgbClr val="6600CC"/>
                </a:solidFill>
              </a:rPr>
              <a:t>h</a:t>
            </a:r>
            <a:r>
              <a:rPr altLang="zh-CN" lang="en-US">
                <a:solidFill>
                  <a:srgbClr val="6600CC"/>
                </a:solidFill>
              </a:rPr>
              <a:t>i</a:t>
            </a:r>
            <a:r>
              <a:rPr altLang="zh-CN" lang="en-US">
                <a:solidFill>
                  <a:srgbClr val="6600CC"/>
                </a:solidFill>
              </a:rPr>
              <a:t>s</a:t>
            </a:r>
            <a:r>
              <a:rPr altLang="zh-CN" lang="en-US">
                <a:solidFill>
                  <a:srgbClr val="6600CC"/>
                </a:solidFill>
              </a:rPr>
              <a:t> </a:t>
            </a:r>
            <a:r>
              <a:rPr altLang="zh-CN" lang="en-US">
                <a:solidFill>
                  <a:srgbClr val="6600CC"/>
                </a:solidFill>
              </a:rPr>
              <a:t>G</a:t>
            </a:r>
            <a:r>
              <a:rPr altLang="zh-CN" lang="en-US">
                <a:solidFill>
                  <a:srgbClr val="6600CC"/>
                </a:solidFill>
              </a:rPr>
              <a:t>r</a:t>
            </a:r>
            <a:r>
              <a:rPr altLang="zh-CN" lang="en-US">
                <a:solidFill>
                  <a:srgbClr val="6600CC"/>
                </a:solidFill>
              </a:rPr>
              <a:t>a</a:t>
            </a:r>
            <a:r>
              <a:rPr altLang="zh-CN" lang="en-US">
                <a:solidFill>
                  <a:srgbClr val="6600CC"/>
                </a:solidFill>
              </a:rPr>
              <a:t>n</a:t>
            </a:r>
            <a:r>
              <a:rPr altLang="zh-CN" lang="en-US">
                <a:solidFill>
                  <a:srgbClr val="6600CC"/>
                </a:solidFill>
              </a:rPr>
              <a:t>d</a:t>
            </a:r>
            <a:r>
              <a:rPr altLang="zh-CN" lang="en-US">
                <a:solidFill>
                  <a:srgbClr val="6600CC"/>
                </a:solidFill>
              </a:rPr>
              <a:t>p</a:t>
            </a:r>
            <a:r>
              <a:rPr altLang="zh-CN" lang="en-US">
                <a:solidFill>
                  <a:srgbClr val="6600CC"/>
                </a:solidFill>
              </a:rPr>
              <a:t>a</a:t>
            </a:r>
            <a:r>
              <a:rPr altLang="zh-CN" lang="en-US">
                <a:solidFill>
                  <a:srgbClr val="6600CC"/>
                </a:solidFill>
              </a:rPr>
              <a:t>rents </a:t>
            </a:r>
            <a:endParaRPr lang="en-US">
              <a:solidFill>
                <a:srgbClr val="6600CC"/>
              </a:solidFill>
            </a:endParaRPr>
          </a:p>
          <a:p>
            <a:pPr indent="-342900" marL="342900">
              <a:buFont typeface="Wingdings" charset="2"/>
              <a:buChar char="n"/>
            </a:pPr>
            <a:r>
              <a:rPr altLang="zh-CN" lang="en-US">
                <a:solidFill>
                  <a:srgbClr val="6600CC"/>
                </a:solidFill>
              </a:rPr>
              <a:t>Early</a:t>
            </a:r>
            <a:r>
              <a:rPr altLang="zh-CN" lang="en-US">
                <a:solidFill>
                  <a:srgbClr val="6600CC"/>
                </a:solidFill>
              </a:rPr>
              <a:t> </a:t>
            </a:r>
            <a:r>
              <a:rPr altLang="zh-CN" lang="en-US">
                <a:solidFill>
                  <a:srgbClr val="6600CC"/>
                </a:solidFill>
              </a:rPr>
              <a:t>bonding</a:t>
            </a:r>
            <a:r>
              <a:rPr altLang="zh-CN" lang="en-US">
                <a:solidFill>
                  <a:srgbClr val="6600CC"/>
                </a:solidFill>
              </a:rPr>
              <a:t> </a:t>
            </a:r>
            <a:r>
              <a:rPr altLang="zh-CN" lang="en-US">
                <a:solidFill>
                  <a:srgbClr val="6600CC"/>
                </a:solidFill>
              </a:rPr>
              <a:t>w</a:t>
            </a:r>
            <a:r>
              <a:rPr altLang="zh-CN" lang="en-US">
                <a:solidFill>
                  <a:srgbClr val="6600CC"/>
                </a:solidFill>
              </a:rPr>
              <a:t>i</a:t>
            </a:r>
            <a:r>
              <a:rPr altLang="zh-CN" lang="en-US">
                <a:solidFill>
                  <a:srgbClr val="6600CC"/>
                </a:solidFill>
              </a:rPr>
              <a:t>th</a:t>
            </a:r>
            <a:r>
              <a:rPr altLang="zh-CN" lang="en-US">
                <a:solidFill>
                  <a:srgbClr val="6600CC"/>
                </a:solidFill>
              </a:rPr>
              <a:t> </a:t>
            </a:r>
            <a:r>
              <a:rPr altLang="zh-CN" lang="en-US">
                <a:solidFill>
                  <a:srgbClr val="6600CC"/>
                </a:solidFill>
              </a:rPr>
              <a:t>g</a:t>
            </a:r>
            <a:r>
              <a:rPr altLang="zh-CN" lang="en-US">
                <a:solidFill>
                  <a:srgbClr val="6600CC"/>
                </a:solidFill>
              </a:rPr>
              <a:t>r</a:t>
            </a:r>
            <a:r>
              <a:rPr altLang="zh-CN" lang="en-US">
                <a:solidFill>
                  <a:srgbClr val="6600CC"/>
                </a:solidFill>
              </a:rPr>
              <a:t>a</a:t>
            </a:r>
            <a:r>
              <a:rPr altLang="zh-CN" lang="en-US">
                <a:solidFill>
                  <a:srgbClr val="6600CC"/>
                </a:solidFill>
              </a:rPr>
              <a:t>n</a:t>
            </a:r>
            <a:r>
              <a:rPr altLang="zh-CN" lang="en-US">
                <a:solidFill>
                  <a:srgbClr val="6600CC"/>
                </a:solidFill>
              </a:rPr>
              <a:t>d</a:t>
            </a:r>
            <a:r>
              <a:rPr altLang="zh-CN" lang="en-US">
                <a:solidFill>
                  <a:srgbClr val="6600CC"/>
                </a:solidFill>
              </a:rPr>
              <a:t>m</a:t>
            </a:r>
            <a:r>
              <a:rPr altLang="zh-CN" lang="en-US">
                <a:solidFill>
                  <a:srgbClr val="6600CC"/>
                </a:solidFill>
              </a:rPr>
              <a:t>o</a:t>
            </a:r>
            <a:r>
              <a:rPr altLang="zh-CN" lang="en-US">
                <a:solidFill>
                  <a:srgbClr val="6600CC"/>
                </a:solidFill>
              </a:rPr>
              <a:t>t</a:t>
            </a:r>
            <a:r>
              <a:rPr altLang="zh-CN" lang="en-US">
                <a:solidFill>
                  <a:srgbClr val="6600CC"/>
                </a:solidFill>
              </a:rPr>
              <a:t>her</a:t>
            </a:r>
            <a:r>
              <a:rPr altLang="zh-CN" lang="en-US">
                <a:solidFill>
                  <a:srgbClr val="6600CC"/>
                </a:solidFill>
              </a:rPr>
              <a:t> </a:t>
            </a:r>
            <a:r>
              <a:rPr altLang="zh-CN" lang="en-US">
                <a:solidFill>
                  <a:srgbClr val="6600CC"/>
                </a:solidFill>
              </a:rPr>
              <a:t>i</a:t>
            </a:r>
            <a:r>
              <a:rPr altLang="zh-CN" lang="en-US">
                <a:solidFill>
                  <a:srgbClr val="6600CC"/>
                </a:solidFill>
              </a:rPr>
              <a:t>n</a:t>
            </a:r>
            <a:r>
              <a:rPr altLang="zh-CN" lang="en-US">
                <a:solidFill>
                  <a:srgbClr val="6600CC"/>
                </a:solidFill>
              </a:rPr>
              <a:t> </a:t>
            </a:r>
            <a:r>
              <a:rPr altLang="zh-CN" lang="en-US">
                <a:solidFill>
                  <a:srgbClr val="6600CC"/>
                </a:solidFill>
              </a:rPr>
              <a:t>villag</a:t>
            </a:r>
            <a:r>
              <a:rPr altLang="zh-CN" lang="en-US">
                <a:solidFill>
                  <a:srgbClr val="6600CC"/>
                </a:solidFill>
              </a:rPr>
              <a:t>e</a:t>
            </a:r>
            <a:endParaRPr lang="en-US">
              <a:solidFill>
                <a:srgbClr val="6600CC"/>
              </a:solidFill>
            </a:endParaRPr>
          </a:p>
          <a:p>
            <a:pPr indent="-342900" marL="342900">
              <a:buFont typeface="Wingdings" charset="2"/>
              <a:buChar char="n"/>
            </a:pPr>
            <a:r>
              <a:rPr altLang="zh-CN" lang="en-US">
                <a:solidFill>
                  <a:srgbClr val="6600CC"/>
                </a:solidFill>
              </a:rPr>
              <a:t>T</a:t>
            </a:r>
            <a:r>
              <a:rPr altLang="zh-CN" lang="en-US">
                <a:solidFill>
                  <a:srgbClr val="6600CC"/>
                </a:solidFill>
              </a:rPr>
              <a:t>u</a:t>
            </a:r>
            <a:r>
              <a:rPr altLang="zh-CN" lang="en-US">
                <a:solidFill>
                  <a:srgbClr val="6600CC"/>
                </a:solidFill>
              </a:rPr>
              <a:t>r</a:t>
            </a:r>
            <a:r>
              <a:rPr altLang="zh-CN" lang="en-US">
                <a:solidFill>
                  <a:srgbClr val="6600CC"/>
                </a:solidFill>
              </a:rPr>
              <a:t>ning</a:t>
            </a:r>
            <a:r>
              <a:rPr altLang="zh-CN" lang="en-US">
                <a:solidFill>
                  <a:srgbClr val="6600CC"/>
                </a:solidFill>
              </a:rPr>
              <a:t> </a:t>
            </a:r>
            <a:r>
              <a:rPr altLang="zh-CN" lang="en-US">
                <a:solidFill>
                  <a:srgbClr val="6600CC"/>
                </a:solidFill>
              </a:rPr>
              <a:t>p</a:t>
            </a:r>
            <a:r>
              <a:rPr altLang="zh-CN" lang="en-US">
                <a:solidFill>
                  <a:srgbClr val="6600CC"/>
                </a:solidFill>
              </a:rPr>
              <a:t>o</a:t>
            </a:r>
            <a:r>
              <a:rPr altLang="zh-CN" lang="en-US">
                <a:solidFill>
                  <a:srgbClr val="6600CC"/>
                </a:solidFill>
              </a:rPr>
              <a:t>int</a:t>
            </a:r>
            <a:r>
              <a:rPr altLang="zh-CN" lang="en-US">
                <a:solidFill>
                  <a:srgbClr val="6600CC"/>
                </a:solidFill>
              </a:rPr>
              <a:t> </a:t>
            </a:r>
            <a:r>
              <a:rPr altLang="zh-CN" lang="en-US">
                <a:solidFill>
                  <a:srgbClr val="6600CC"/>
                </a:solidFill>
              </a:rPr>
              <a:t>in</a:t>
            </a:r>
            <a:r>
              <a:rPr altLang="zh-CN" lang="en-US">
                <a:solidFill>
                  <a:srgbClr val="6600CC"/>
                </a:solidFill>
              </a:rPr>
              <a:t> </a:t>
            </a:r>
            <a:r>
              <a:rPr altLang="zh-CN" lang="en-US">
                <a:solidFill>
                  <a:srgbClr val="6600CC"/>
                </a:solidFill>
              </a:rPr>
              <a:t>f</a:t>
            </a:r>
            <a:r>
              <a:rPr altLang="zh-CN" lang="en-US">
                <a:solidFill>
                  <a:srgbClr val="6600CC"/>
                </a:solidFill>
              </a:rPr>
              <a:t>r</a:t>
            </a:r>
            <a:r>
              <a:rPr altLang="zh-CN" lang="en-US">
                <a:solidFill>
                  <a:srgbClr val="6600CC"/>
                </a:solidFill>
              </a:rPr>
              <a:t>i</a:t>
            </a:r>
            <a:r>
              <a:rPr altLang="zh-CN" lang="en-US">
                <a:solidFill>
                  <a:srgbClr val="6600CC"/>
                </a:solidFill>
              </a:rPr>
              <a:t>e</a:t>
            </a:r>
            <a:r>
              <a:rPr altLang="zh-CN" lang="en-US">
                <a:solidFill>
                  <a:srgbClr val="6600CC"/>
                </a:solidFill>
              </a:rPr>
              <a:t>ndship</a:t>
            </a:r>
            <a:endParaRPr lang="en-US">
              <a:solidFill>
                <a:srgbClr val="6600CC"/>
              </a:solidFill>
            </a:endParaRPr>
          </a:p>
          <a:p>
            <a:pPr indent="-342900" marL="342900">
              <a:buFont typeface="Wingdings" charset="2"/>
              <a:buChar char="n"/>
            </a:pPr>
            <a:r>
              <a:rPr altLang="zh-CN" lang="en-US">
                <a:solidFill>
                  <a:srgbClr val="6600CC"/>
                </a:solidFill>
              </a:rPr>
              <a:t>C</a:t>
            </a:r>
            <a:r>
              <a:rPr altLang="zh-CN" lang="en-US">
                <a:solidFill>
                  <a:srgbClr val="6600CC"/>
                </a:solidFill>
              </a:rPr>
              <a:t>o</a:t>
            </a:r>
            <a:r>
              <a:rPr altLang="zh-CN" lang="en-US">
                <a:solidFill>
                  <a:srgbClr val="6600CC"/>
                </a:solidFill>
              </a:rPr>
              <a:t>m</a:t>
            </a:r>
            <a:r>
              <a:rPr altLang="zh-CN" lang="en-US">
                <a:solidFill>
                  <a:srgbClr val="6600CC"/>
                </a:solidFill>
              </a:rPr>
              <a:t>m</a:t>
            </a:r>
            <a:r>
              <a:rPr altLang="zh-CN" lang="en-US">
                <a:solidFill>
                  <a:srgbClr val="6600CC"/>
                </a:solidFill>
              </a:rPr>
              <a:t>o</a:t>
            </a:r>
            <a:r>
              <a:rPr altLang="zh-CN" lang="en-US">
                <a:solidFill>
                  <a:srgbClr val="6600CC"/>
                </a:solidFill>
              </a:rPr>
              <a:t>n</a:t>
            </a:r>
            <a:r>
              <a:rPr altLang="zh-CN" lang="en-US">
                <a:solidFill>
                  <a:srgbClr val="6600CC"/>
                </a:solidFill>
              </a:rPr>
              <a:t> </a:t>
            </a:r>
            <a:r>
              <a:rPr altLang="zh-CN" lang="en-US">
                <a:solidFill>
                  <a:srgbClr val="6600CC"/>
                </a:solidFill>
              </a:rPr>
              <a:t>link</a:t>
            </a:r>
            <a:r>
              <a:rPr altLang="zh-CN" lang="en-US">
                <a:solidFill>
                  <a:srgbClr val="6600CC"/>
                </a:solidFill>
              </a:rPr>
              <a:t> </a:t>
            </a:r>
            <a:r>
              <a:rPr altLang="zh-CN" lang="en-US">
                <a:solidFill>
                  <a:srgbClr val="6600CC"/>
                </a:solidFill>
              </a:rPr>
              <a:t>of</a:t>
            </a:r>
            <a:r>
              <a:rPr altLang="zh-CN" lang="en-US">
                <a:solidFill>
                  <a:srgbClr val="6600CC"/>
                </a:solidFill>
              </a:rPr>
              <a:t> </a:t>
            </a:r>
            <a:r>
              <a:rPr altLang="zh-CN" lang="en-US">
                <a:solidFill>
                  <a:srgbClr val="6600CC"/>
                </a:solidFill>
              </a:rPr>
              <a:t>f</a:t>
            </a:r>
            <a:r>
              <a:rPr altLang="zh-CN" lang="en-US">
                <a:solidFill>
                  <a:srgbClr val="6600CC"/>
                </a:solidFill>
              </a:rPr>
              <a:t>r</a:t>
            </a:r>
            <a:r>
              <a:rPr altLang="zh-CN" lang="en-US">
                <a:solidFill>
                  <a:srgbClr val="6600CC"/>
                </a:solidFill>
              </a:rPr>
              <a:t>i</a:t>
            </a:r>
            <a:r>
              <a:rPr altLang="zh-CN" lang="en-US">
                <a:solidFill>
                  <a:srgbClr val="6600CC"/>
                </a:solidFill>
              </a:rPr>
              <a:t>e</a:t>
            </a:r>
            <a:r>
              <a:rPr altLang="zh-CN" lang="en-US">
                <a:solidFill>
                  <a:srgbClr val="6600CC"/>
                </a:solidFill>
              </a:rPr>
              <a:t>ndship</a:t>
            </a:r>
            <a:r>
              <a:rPr altLang="zh-CN" lang="en-US">
                <a:solidFill>
                  <a:srgbClr val="6600CC"/>
                </a:solidFill>
              </a:rPr>
              <a:t> </a:t>
            </a:r>
            <a:r>
              <a:rPr altLang="zh-CN" lang="en-US">
                <a:solidFill>
                  <a:srgbClr val="6600CC"/>
                </a:solidFill>
              </a:rPr>
              <a:t> </a:t>
            </a:r>
            <a:r>
              <a:rPr altLang="zh-CN" lang="en-US">
                <a:solidFill>
                  <a:srgbClr val="6600CC"/>
                </a:solidFill>
              </a:rPr>
              <a:t>s</a:t>
            </a:r>
            <a:r>
              <a:rPr altLang="zh-CN" lang="en-US">
                <a:solidFill>
                  <a:srgbClr val="6600CC"/>
                </a:solidFill>
              </a:rPr>
              <a:t>n</a:t>
            </a:r>
            <a:r>
              <a:rPr altLang="zh-CN" lang="en-US">
                <a:solidFill>
                  <a:srgbClr val="6600CC"/>
                </a:solidFill>
              </a:rPr>
              <a:t>a</a:t>
            </a:r>
            <a:r>
              <a:rPr altLang="zh-CN" lang="en-US">
                <a:solidFill>
                  <a:srgbClr val="6600CC"/>
                </a:solidFill>
              </a:rPr>
              <a:t>p</a:t>
            </a:r>
            <a:r>
              <a:rPr altLang="zh-CN" lang="en-US">
                <a:solidFill>
                  <a:srgbClr val="6600CC"/>
                </a:solidFill>
              </a:rPr>
              <a:t>p</a:t>
            </a:r>
            <a:r>
              <a:rPr altLang="zh-CN" lang="en-US">
                <a:solidFill>
                  <a:srgbClr val="6600CC"/>
                </a:solidFill>
              </a:rPr>
              <a:t>ed</a:t>
            </a:r>
            <a:endParaRPr lang="en-US">
              <a:solidFill>
                <a:srgbClr val="6600CC"/>
              </a:solidFill>
            </a:endParaRPr>
          </a:p>
          <a:p>
            <a:pPr indent="-342900" marL="342900">
              <a:buFont typeface="Wingdings" charset="2"/>
              <a:buChar char="n"/>
            </a:pPr>
            <a:r>
              <a:rPr altLang="zh-CN" lang="en-US">
                <a:solidFill>
                  <a:srgbClr val="6600CC"/>
                </a:solidFill>
              </a:rPr>
              <a:t>La</a:t>
            </a:r>
            <a:r>
              <a:rPr altLang="zh-CN" lang="en-US">
                <a:solidFill>
                  <a:srgbClr val="6600CC"/>
                </a:solidFill>
              </a:rPr>
              <a:t>s</a:t>
            </a:r>
            <a:r>
              <a:rPr altLang="zh-CN" lang="en-US">
                <a:solidFill>
                  <a:srgbClr val="6600CC"/>
                </a:solidFill>
              </a:rPr>
              <a:t>t</a:t>
            </a:r>
            <a:r>
              <a:rPr altLang="zh-CN" lang="en-US">
                <a:solidFill>
                  <a:srgbClr val="6600CC"/>
                </a:solidFill>
              </a:rPr>
              <a:t> </a:t>
            </a:r>
            <a:r>
              <a:rPr altLang="zh-CN" lang="en-US">
                <a:solidFill>
                  <a:srgbClr val="6600CC"/>
                </a:solidFill>
              </a:rPr>
              <a:t> </a:t>
            </a:r>
            <a:r>
              <a:rPr altLang="zh-CN" lang="en-US">
                <a:solidFill>
                  <a:srgbClr val="6600CC"/>
                </a:solidFill>
              </a:rPr>
              <a:t>days </a:t>
            </a:r>
            <a:endParaRPr lang="en-US">
              <a:solidFill>
                <a:srgbClr val="6600CC"/>
              </a:solidFill>
            </a:endParaRPr>
          </a:p>
          <a:p>
            <a:pPr indent="-342900" marL="342900">
              <a:buFont typeface="Wingdings" charset="2"/>
              <a:buChar char="n"/>
            </a:pPr>
            <a:endParaRPr lang="en-US">
              <a:solidFill>
                <a:srgbClr val="6600CC"/>
              </a:solidFill>
            </a:endParaRPr>
          </a:p>
        </p:txBody>
      </p:sp>
      <p:sp>
        <p:nvSpPr>
          <p:cNvPr id="1048614" name=""/>
          <p:cNvSpPr txBox="1"/>
          <p:nvPr/>
        </p:nvSpPr>
        <p:spPr>
          <a:xfrm>
            <a:off x="2242910" y="1629959"/>
            <a:ext cx="4000000" cy="1691640"/>
          </a:xfrm>
          <a:prstGeom prst="rect"/>
        </p:spPr>
        <p:txBody>
          <a:bodyPr rtlCol="0" wrap="square">
            <a:spAutoFit/>
          </a:bodyPr>
          <a:p>
            <a:pPr algn="ctr"/>
            <a:r>
              <a:rPr altLang="zh-CN" b="1" sz="5400" lang="en-US" u="sng">
                <a:solidFill>
                  <a:srgbClr val="BF0000"/>
                </a:solidFill>
              </a:rPr>
              <a:t>P</a:t>
            </a:r>
            <a:r>
              <a:rPr altLang="zh-CN" b="1" sz="5400" lang="en-US" u="sng">
                <a:solidFill>
                  <a:srgbClr val="BF0000"/>
                </a:solidFill>
              </a:rPr>
              <a:t>o</a:t>
            </a:r>
            <a:r>
              <a:rPr altLang="zh-CN" b="1" sz="5400" lang="en-US" u="sng">
                <a:solidFill>
                  <a:srgbClr val="BF0000"/>
                </a:solidFill>
              </a:rPr>
              <a:t>i</a:t>
            </a:r>
            <a:r>
              <a:rPr altLang="zh-CN" b="1" sz="5400" lang="en-US" u="sng">
                <a:solidFill>
                  <a:srgbClr val="BF0000"/>
                </a:solidFill>
              </a:rPr>
              <a:t>n</a:t>
            </a:r>
            <a:r>
              <a:rPr altLang="zh-CN" b="1" sz="5400" lang="en-US" u="sng">
                <a:solidFill>
                  <a:srgbClr val="BF0000"/>
                </a:solidFill>
              </a:rPr>
              <a:t>t</a:t>
            </a:r>
            <a:r>
              <a:rPr altLang="zh-CN" b="1" sz="5400" lang="en-US" u="sng">
                <a:solidFill>
                  <a:srgbClr val="BF0000"/>
                </a:solidFill>
              </a:rPr>
              <a:t>s</a:t>
            </a:r>
            <a:r>
              <a:rPr altLang="zh-CN" b="1" sz="5400" lang="en-US" u="sng">
                <a:solidFill>
                  <a:srgbClr val="BF0000"/>
                </a:solidFill>
              </a:rPr>
              <a:t> </a:t>
            </a:r>
            <a:r>
              <a:rPr altLang="zh-CN" b="1" sz="5400" lang="en-US" u="sng">
                <a:solidFill>
                  <a:srgbClr val="BF0000"/>
                </a:solidFill>
              </a:rPr>
              <a:t>t</a:t>
            </a:r>
            <a:r>
              <a:rPr altLang="zh-CN" b="1" sz="5400" lang="en-US" u="sng">
                <a:solidFill>
                  <a:srgbClr val="BF0000"/>
                </a:solidFill>
              </a:rPr>
              <a:t>o</a:t>
            </a:r>
            <a:r>
              <a:rPr altLang="zh-CN" b="1" sz="5400" lang="en-US" u="sng">
                <a:solidFill>
                  <a:srgbClr val="BF0000"/>
                </a:solidFill>
              </a:rPr>
              <a:t> </a:t>
            </a:r>
            <a:r>
              <a:rPr altLang="zh-CN" b="1" sz="5400" lang="en-US" u="sng">
                <a:solidFill>
                  <a:srgbClr val="BF0000"/>
                </a:solidFill>
              </a:rPr>
              <a:t>R</a:t>
            </a:r>
            <a:r>
              <a:rPr altLang="zh-CN" b="1" sz="5400" lang="en-US" u="sng">
                <a:solidFill>
                  <a:srgbClr val="BF0000"/>
                </a:solidFill>
              </a:rPr>
              <a:t>e</a:t>
            </a:r>
            <a:r>
              <a:rPr altLang="zh-CN" b="1" sz="5400" lang="en-US" u="sng">
                <a:solidFill>
                  <a:srgbClr val="BF0000"/>
                </a:solidFill>
              </a:rPr>
              <a:t>member </a:t>
            </a:r>
            <a:endParaRPr b="1" sz="5400" lang="en-US" u="sng">
              <a:solidFill>
                <a:srgbClr val="BF0000"/>
              </a:solidFill>
            </a:endParaRPr>
          </a:p>
        </p:txBody>
      </p:sp>
      <p:pic>
        <p:nvPicPr>
          <p:cNvPr id="2097158" name=""/>
          <p:cNvPicPr>
            <a:picLocks/>
          </p:cNvPicPr>
          <p:nvPr/>
        </p:nvPicPr>
        <p:blipFill>
          <a:blip xmlns:r="http://schemas.openxmlformats.org/officeDocument/2006/relationships" r:embed="rId1"/>
          <a:stretch>
            <a:fillRect/>
          </a:stretch>
        </p:blipFill>
        <p:spPr>
          <a:xfrm rot="0">
            <a:off x="5972381" y="405246"/>
            <a:ext cx="2840181" cy="1546089"/>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extLst>
          <p:ext uri="http://mobile.wps.cn/transition/2016/1">
            <p:transition val="wps_invert_l_1500"/>
          </p:ext>
        </p:extLs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49" name=""/>
        <p:cNvGrpSpPr/>
        <p:nvPr/>
      </p:nvGrpSpPr>
      <p:grpSpPr>
        <a:xfrm>
          <a:off x="0" y="0"/>
          <a:ext cx="0" cy="0"/>
          <a:chOff x="0" y="0"/>
          <a:chExt cx="0" cy="0"/>
        </a:xfrm>
      </p:grpSpPr>
      <p:sp>
        <p:nvSpPr>
          <p:cNvPr id="1048615" name=""/>
          <p:cNvSpPr txBox="1"/>
          <p:nvPr/>
        </p:nvSpPr>
        <p:spPr>
          <a:xfrm>
            <a:off x="299046" y="2054630"/>
            <a:ext cx="8545908" cy="993140"/>
          </a:xfrm>
          <a:prstGeom prst="rect"/>
          <a:solidFill>
            <a:srgbClr val="02A5E3"/>
          </a:solidFill>
          <a:ln w="50800">
            <a:solidFill>
              <a:srgbClr val="000000"/>
            </a:solidFill>
            <a:prstDash val="solid"/>
          </a:ln>
        </p:spPr>
        <p:txBody>
          <a:bodyPr rtlCol="0" wrap="square">
            <a:spAutoFit/>
          </a:bodyPr>
          <a:p>
            <a:r>
              <a:rPr altLang="zh-CN" sz="6000" lang="en-US">
                <a:solidFill>
                  <a:srgbClr val="000000"/>
                </a:solidFill>
              </a:rPr>
              <a:t>I</a:t>
            </a:r>
            <a:r>
              <a:rPr altLang="zh-CN" sz="6000" lang="en-US">
                <a:solidFill>
                  <a:srgbClr val="000000"/>
                </a:solidFill>
              </a:rPr>
              <a:t>M</a:t>
            </a:r>
            <a:r>
              <a:rPr altLang="zh-CN" sz="6000" lang="en-US">
                <a:solidFill>
                  <a:srgbClr val="000000"/>
                </a:solidFill>
              </a:rPr>
              <a:t>P</a:t>
            </a:r>
            <a:r>
              <a:rPr altLang="zh-CN" sz="6000" lang="en-US">
                <a:solidFill>
                  <a:srgbClr val="000000"/>
                </a:solidFill>
              </a:rPr>
              <a:t>O</a:t>
            </a:r>
            <a:r>
              <a:rPr altLang="zh-CN" sz="6000" lang="en-US">
                <a:solidFill>
                  <a:srgbClr val="000000"/>
                </a:solidFill>
              </a:rPr>
              <a:t>R</a:t>
            </a:r>
            <a:r>
              <a:rPr altLang="zh-CN" sz="6000" lang="en-US">
                <a:solidFill>
                  <a:srgbClr val="000000"/>
                </a:solidFill>
              </a:rPr>
              <a:t>T</a:t>
            </a:r>
            <a:r>
              <a:rPr altLang="zh-CN" sz="6000" lang="en-US">
                <a:solidFill>
                  <a:srgbClr val="000000"/>
                </a:solidFill>
              </a:rPr>
              <a:t>A</a:t>
            </a:r>
            <a:r>
              <a:rPr altLang="zh-CN" sz="6000" lang="en-US">
                <a:solidFill>
                  <a:srgbClr val="000000"/>
                </a:solidFill>
              </a:rPr>
              <a:t>N</a:t>
            </a:r>
            <a:r>
              <a:rPr altLang="zh-CN" sz="6000" lang="en-US">
                <a:solidFill>
                  <a:srgbClr val="000000"/>
                </a:solidFill>
              </a:rPr>
              <a:t>T</a:t>
            </a:r>
            <a:r>
              <a:rPr altLang="zh-CN" sz="6000" lang="en-US">
                <a:solidFill>
                  <a:srgbClr val="000000"/>
                </a:solidFill>
              </a:rPr>
              <a:t> </a:t>
            </a:r>
            <a:r>
              <a:rPr altLang="zh-CN" sz="6000" lang="en-US">
                <a:solidFill>
                  <a:srgbClr val="000000"/>
                </a:solidFill>
              </a:rPr>
              <a:t>P</a:t>
            </a:r>
            <a:r>
              <a:rPr altLang="zh-CN" sz="6000" lang="en-US">
                <a:solidFill>
                  <a:srgbClr val="000000"/>
                </a:solidFill>
              </a:rPr>
              <a:t>H</a:t>
            </a:r>
            <a:r>
              <a:rPr altLang="zh-CN" sz="6000" lang="en-US">
                <a:solidFill>
                  <a:srgbClr val="000000"/>
                </a:solidFill>
              </a:rPr>
              <a:t>R</a:t>
            </a:r>
            <a:r>
              <a:rPr altLang="zh-CN" sz="6000" lang="en-US">
                <a:solidFill>
                  <a:srgbClr val="000000"/>
                </a:solidFill>
              </a:rPr>
              <a:t>A</a:t>
            </a:r>
            <a:r>
              <a:rPr altLang="zh-CN" sz="6000" lang="en-US">
                <a:solidFill>
                  <a:srgbClr val="000000"/>
                </a:solidFill>
              </a:rPr>
              <a:t>S</a:t>
            </a:r>
            <a:r>
              <a:rPr altLang="zh-CN" sz="6000" lang="en-US">
                <a:solidFill>
                  <a:srgbClr val="000000"/>
                </a:solidFill>
              </a:rPr>
              <a:t>E</a:t>
            </a:r>
            <a:r>
              <a:rPr altLang="zh-CN" sz="6000" lang="en-US">
                <a:solidFill>
                  <a:srgbClr val="000000"/>
                </a:solidFill>
              </a:rPr>
              <a:t>S</a:t>
            </a:r>
            <a:r>
              <a:rPr altLang="zh-CN" sz="7200" lang="en-US">
                <a:solidFill>
                  <a:srgbClr val="000000"/>
                </a:solidFill>
              </a:rPr>
              <a:t> </a:t>
            </a:r>
            <a:endParaRPr sz="7200" lang="en-US">
              <a:solidFill>
                <a:srgbClr val="000000"/>
              </a:solidFill>
            </a:endParaRPr>
          </a:p>
        </p:txBody>
      </p:sp>
      <p:pic>
        <p:nvPicPr>
          <p:cNvPr id="2097159" name=""/>
          <p:cNvPicPr>
            <a:picLocks/>
          </p:cNvPicPr>
          <p:nvPr/>
        </p:nvPicPr>
        <p:blipFill>
          <a:blip xmlns:r="http://schemas.openxmlformats.org/officeDocument/2006/relationships" r:embed="rId1"/>
          <a:stretch>
            <a:fillRect/>
          </a:stretch>
        </p:blipFill>
        <p:spPr>
          <a:xfrm rot="0">
            <a:off x="1169405" y="3189406"/>
            <a:ext cx="6948325" cy="3500472"/>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50" name=""/>
        <p:cNvGrpSpPr/>
        <p:nvPr/>
      </p:nvGrpSpPr>
      <p:grpSpPr>
        <a:xfrm>
          <a:off x="0" y="0"/>
          <a:ext cx="0" cy="0"/>
          <a:chOff x="0" y="0"/>
          <a:chExt cx="0" cy="0"/>
        </a:xfrm>
      </p:grpSpPr>
      <p:sp>
        <p:nvSpPr>
          <p:cNvPr id="1048616" name=""/>
          <p:cNvSpPr txBox="1"/>
          <p:nvPr/>
        </p:nvSpPr>
        <p:spPr>
          <a:xfrm>
            <a:off x="151532" y="0"/>
            <a:ext cx="8831327" cy="5539739"/>
          </a:xfrm>
          <a:prstGeom prst="rect"/>
          <a:solidFill>
            <a:srgbClr val="FFC000"/>
          </a:solidFill>
        </p:spPr>
        <p:txBody>
          <a:bodyPr rtlCol="0" wrap="square">
            <a:spAutoFit/>
          </a:bodyPr>
          <a:p>
            <a:r>
              <a:rPr b="1" sz="2800" lang="en-US" u="sng">
                <a:solidFill>
                  <a:srgbClr val="000000"/>
                </a:solidFill>
              </a:rPr>
              <a:t>the thought was almost revolting </a:t>
            </a:r>
            <a:r>
              <a:rPr sz="2800" lang="en-US">
                <a:solidFill>
                  <a:srgbClr val="000000"/>
                </a:solidFill>
              </a:rPr>
              <a:t>–  The thought that the author’s grandmother was once young and pretty raises a doubt in the mind of the author. He finds it too hard to believe.
</a:t>
            </a:r>
            <a:r>
              <a:rPr b="1" sz="2800" lang="en-US" u="sng">
                <a:solidFill>
                  <a:srgbClr val="000000"/>
                </a:solidFill>
              </a:rPr>
              <a:t>an expanse of pure white serenity </a:t>
            </a:r>
            <a:r>
              <a:rPr sz="2800" lang="en-US">
                <a:solidFill>
                  <a:srgbClr val="000000"/>
                </a:solidFill>
              </a:rPr>
              <a:t>– It refers to the calm, peaceful and serene character and conduct of the author’s grandmother. She is compared to the peaceful winter landscape in the mountains.
</a:t>
            </a:r>
            <a:r>
              <a:rPr b="1" sz="2800" lang="en-US" u="sng">
                <a:solidFill>
                  <a:srgbClr val="000000"/>
                </a:solidFill>
              </a:rPr>
              <a:t>
a turning-point </a:t>
            </a:r>
            <a:r>
              <a:rPr sz="2800" lang="en-US">
                <a:solidFill>
                  <a:srgbClr val="000000"/>
                </a:solidFill>
              </a:rPr>
              <a:t>– It refers to the point where the author’s relationship with his grandmother changes drastically after they move to the city-house.</a:t>
            </a:r>
            <a:endParaRPr sz="2800" lang="en-US">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51" name=""/>
        <p:cNvGrpSpPr/>
        <p:nvPr/>
      </p:nvGrpSpPr>
      <p:grpSpPr>
        <a:xfrm>
          <a:off x="0" y="0"/>
          <a:ext cx="0" cy="0"/>
          <a:chOff x="0" y="0"/>
          <a:chExt cx="0" cy="0"/>
        </a:xfrm>
      </p:grpSpPr>
      <p:sp>
        <p:nvSpPr>
          <p:cNvPr id="1048617" name=""/>
          <p:cNvSpPr txBox="1"/>
          <p:nvPr/>
        </p:nvSpPr>
        <p:spPr>
          <a:xfrm>
            <a:off x="-27867" y="310629"/>
            <a:ext cx="9134258" cy="6377940"/>
          </a:xfrm>
          <a:prstGeom prst="rect"/>
          <a:ln w="38100">
            <a:solidFill>
              <a:srgbClr val="000000"/>
            </a:solidFill>
            <a:prstDash val="solid"/>
          </a:ln>
        </p:spPr>
        <p:txBody>
          <a:bodyPr rtlCol="0" wrap="square">
            <a:spAutoFit/>
          </a:bodyPr>
          <a:p>
            <a:r>
              <a:rPr b="1" sz="2800" lang="en-US" u="sng">
                <a:solidFill>
                  <a:srgbClr val="BF0000"/>
                </a:solidFill>
              </a:rPr>
              <a:t>accepted her seclusion with resignation </a:t>
            </a:r>
            <a:r>
              <a:rPr sz="2800" lang="en-US">
                <a:solidFill>
                  <a:srgbClr val="BF0000"/>
                </a:solidFill>
              </a:rPr>
              <a:t>– This shows the author’s grandmother’s passive submission to her secluded life after she gradually loses touch with her grandson.
</a:t>
            </a:r>
            <a:r>
              <a:rPr b="1" sz="2800" lang="en-US" u="sng">
                <a:solidFill>
                  <a:srgbClr val="BF0000"/>
                </a:solidFill>
              </a:rPr>
              <a:t>a veritable bedlam of chirruping</a:t>
            </a:r>
            <a:r>
              <a:rPr sz="2800" lang="en-US">
                <a:solidFill>
                  <a:srgbClr val="BF0000"/>
                </a:solidFill>
              </a:rPr>
              <a:t> – It refers to the noise, confusion and chaos caused by the chirruping of the sparrows that scattered and perched around the author’s grandmother.
</a:t>
            </a:r>
            <a:r>
              <a:rPr b="1" sz="2800" lang="en-US" u="sng">
                <a:solidFill>
                  <a:srgbClr val="BF0000"/>
                </a:solidFill>
              </a:rPr>
              <a:t>frivolous rebukes</a:t>
            </a:r>
            <a:r>
              <a:rPr sz="2800" lang="en-US">
                <a:solidFill>
                  <a:srgbClr val="BF0000"/>
                </a:solidFill>
              </a:rPr>
              <a:t> – It refers to the casual and light-hearted rebukes of the grandmother to the sparrows.
</a:t>
            </a:r>
            <a:r>
              <a:rPr b="1" sz="2800" lang="en-US" u="sng">
                <a:solidFill>
                  <a:srgbClr val="BF0000"/>
                </a:solidFill>
              </a:rPr>
              <a:t>the sagging skins of the dilapidated drum </a:t>
            </a:r>
            <a:r>
              <a:rPr sz="2800" lang="en-US">
                <a:solidFill>
                  <a:srgbClr val="BF0000"/>
                </a:solidFill>
              </a:rPr>
              <a:t>– It points to the shabby and deteriorated condition of the drum.</a:t>
            </a:r>
            <a:endParaRPr sz="2800" lang="en-US">
              <a:solidFill>
                <a:srgbClr val="BF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52" name=""/>
        <p:cNvGrpSpPr/>
        <p:nvPr/>
      </p:nvGrpSpPr>
      <p:grpSpPr>
        <a:xfrm>
          <a:off x="0" y="0"/>
          <a:ext cx="0" cy="0"/>
          <a:chOff x="0" y="0"/>
          <a:chExt cx="0" cy="0"/>
        </a:xfrm>
      </p:grpSpPr>
      <p:sp>
        <p:nvSpPr>
          <p:cNvPr id="1048618" name=""/>
          <p:cNvSpPr txBox="1"/>
          <p:nvPr/>
        </p:nvSpPr>
        <p:spPr>
          <a:xfrm>
            <a:off x="-81660" y="2359659"/>
            <a:ext cx="9225660" cy="1170940"/>
          </a:xfrm>
          <a:prstGeom prst="rect"/>
          <a:solidFill>
            <a:srgbClr val="02A5E3"/>
          </a:solidFill>
          <a:ln w="63500">
            <a:solidFill>
              <a:srgbClr val="000000"/>
            </a:solidFill>
            <a:prstDash val="solid"/>
          </a:ln>
        </p:spPr>
        <p:txBody>
          <a:bodyPr rtlCol="0" wrap="square">
            <a:spAutoFit/>
          </a:bodyPr>
          <a:p>
            <a:pPr algn="ctr"/>
            <a:r>
              <a:rPr altLang="zh-CN" sz="7200" lang="en-US">
                <a:solidFill>
                  <a:srgbClr val="000000"/>
                </a:solidFill>
              </a:rPr>
              <a:t>E</a:t>
            </a:r>
            <a:r>
              <a:rPr altLang="zh-CN" sz="7200" lang="en-US">
                <a:solidFill>
                  <a:srgbClr val="000000"/>
                </a:solidFill>
              </a:rPr>
              <a:t>x</a:t>
            </a:r>
            <a:r>
              <a:rPr altLang="zh-CN" sz="7200" lang="en-US">
                <a:solidFill>
                  <a:srgbClr val="000000"/>
                </a:solidFill>
              </a:rPr>
              <a:t>p</a:t>
            </a:r>
            <a:r>
              <a:rPr altLang="zh-CN" sz="7200" lang="en-US">
                <a:solidFill>
                  <a:srgbClr val="000000"/>
                </a:solidFill>
              </a:rPr>
              <a:t>e</a:t>
            </a:r>
            <a:r>
              <a:rPr altLang="zh-CN" sz="7200" lang="en-US">
                <a:solidFill>
                  <a:srgbClr val="000000"/>
                </a:solidFill>
              </a:rPr>
              <a:t>c</a:t>
            </a:r>
            <a:r>
              <a:rPr altLang="zh-CN" sz="7200" lang="en-US">
                <a:solidFill>
                  <a:srgbClr val="000000"/>
                </a:solidFill>
              </a:rPr>
              <a:t>t</a:t>
            </a:r>
            <a:r>
              <a:rPr altLang="zh-CN" sz="7200" lang="en-US">
                <a:solidFill>
                  <a:srgbClr val="000000"/>
                </a:solidFill>
              </a:rPr>
              <a:t>e</a:t>
            </a:r>
            <a:r>
              <a:rPr altLang="zh-CN" sz="7200" lang="en-US">
                <a:solidFill>
                  <a:srgbClr val="000000"/>
                </a:solidFill>
              </a:rPr>
              <a:t>d</a:t>
            </a:r>
            <a:r>
              <a:rPr altLang="zh-CN" sz="7200" lang="en-US">
                <a:solidFill>
                  <a:srgbClr val="000000"/>
                </a:solidFill>
              </a:rPr>
              <a:t> </a:t>
            </a:r>
            <a:r>
              <a:rPr altLang="zh-CN" sz="7200" lang="en-US">
                <a:solidFill>
                  <a:srgbClr val="000000"/>
                </a:solidFill>
              </a:rPr>
              <a:t>Q</a:t>
            </a:r>
            <a:r>
              <a:rPr altLang="zh-CN" sz="7200" lang="en-US">
                <a:solidFill>
                  <a:srgbClr val="000000"/>
                </a:solidFill>
              </a:rPr>
              <a:t>uestions</a:t>
            </a:r>
            <a:r>
              <a:rPr altLang="zh-CN" sz="7200" lang="en-US">
                <a:solidFill>
                  <a:srgbClr val="000000"/>
                </a:solidFill>
              </a:rPr>
              <a:t> </a:t>
            </a:r>
            <a:endParaRPr sz="7200" lang="en-US">
              <a:solidFill>
                <a:srgbClr val="000000"/>
              </a:solidFill>
            </a:endParaRPr>
          </a:p>
        </p:txBody>
      </p:sp>
      <p:pic>
        <p:nvPicPr>
          <p:cNvPr id="2097160" name=""/>
          <p:cNvPicPr>
            <a:picLocks/>
          </p:cNvPicPr>
          <p:nvPr/>
        </p:nvPicPr>
        <p:blipFill>
          <a:blip xmlns:r="http://schemas.openxmlformats.org/officeDocument/2006/relationships" r:embed="rId1"/>
          <a:stretch>
            <a:fillRect/>
          </a:stretch>
        </p:blipFill>
        <p:spPr>
          <a:xfrm rot="0">
            <a:off x="3654607" y="3765068"/>
            <a:ext cx="4957748" cy="2717356"/>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53" name=""/>
        <p:cNvGrpSpPr/>
        <p:nvPr/>
      </p:nvGrpSpPr>
      <p:grpSpPr>
        <a:xfrm>
          <a:off x="0" y="0"/>
          <a:ext cx="0" cy="0"/>
          <a:chOff x="0" y="0"/>
          <a:chExt cx="0" cy="0"/>
        </a:xfrm>
      </p:grpSpPr>
      <p:sp>
        <p:nvSpPr>
          <p:cNvPr id="1048619" name=""/>
          <p:cNvSpPr txBox="1"/>
          <p:nvPr/>
        </p:nvSpPr>
        <p:spPr>
          <a:xfrm>
            <a:off x="242158" y="198119"/>
            <a:ext cx="8583089" cy="6492239"/>
          </a:xfrm>
          <a:prstGeom prst="rect"/>
          <a:ln w="38100">
            <a:solidFill>
              <a:srgbClr val="000000"/>
            </a:solidFill>
            <a:prstDash val="solid"/>
          </a:ln>
        </p:spPr>
        <p:txBody>
          <a:bodyPr rtlCol="0" wrap="square">
            <a:spAutoFit/>
          </a:bodyPr>
          <a:p>
            <a:r>
              <a:rPr sz="1800" lang="en-US">
                <a:solidFill>
                  <a:srgbClr val="000000"/>
                </a:solidFill>
              </a:rPr>
              <a:t>
Question 
Mention the three phases of the author’s relationship with his grandmother before he left the country to study abroad.
ANSWER:
The three phases of the author’s relationship with his grandmother before he left the country to study abroad are given below.
The first phase was the period of the author’s early childhood. During this phase, he used to live with his grandmother in the village. The grandmother used to take care of him from waking him up and getting him ready to accompanying him to the school. Both shared a good friendship with each other.
The second phase was the time when the author and the grandmother moved to the city to live with author’s parents. This was a turning-point in their friendship because now they ‘saw less of each other’.
The third phase was the time the author joined University. He was given a room of his own and the common link of their friendship was snapped. The grandmother turns to wheel-spinning and reciting prayers all day long. She accepts her seclusion with silence</a:t>
            </a:r>
            <a:endParaRPr sz="1800" lang="en-US">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54" name=""/>
        <p:cNvGrpSpPr/>
        <p:nvPr/>
      </p:nvGrpSpPr>
      <p:grpSpPr>
        <a:xfrm>
          <a:off x="0" y="0"/>
          <a:ext cx="0" cy="0"/>
          <a:chOff x="0" y="0"/>
          <a:chExt cx="0" cy="0"/>
        </a:xfrm>
      </p:grpSpPr>
      <p:sp>
        <p:nvSpPr>
          <p:cNvPr id="1048620" name=""/>
          <p:cNvSpPr txBox="1"/>
          <p:nvPr/>
        </p:nvSpPr>
        <p:spPr>
          <a:xfrm>
            <a:off x="131294" y="295205"/>
            <a:ext cx="9012706" cy="5781039"/>
          </a:xfrm>
          <a:prstGeom prst="rect"/>
          <a:solidFill>
            <a:srgbClr val="00B0F0"/>
          </a:solidFill>
          <a:ln w="50800">
            <a:solidFill>
              <a:srgbClr val="000000"/>
            </a:solidFill>
            <a:prstDash val="solid"/>
          </a:ln>
        </p:spPr>
        <p:txBody>
          <a:bodyPr rtlCol="0" wrap="square">
            <a:spAutoFit/>
          </a:bodyPr>
          <a:p>
            <a:r>
              <a:rPr altLang="zh-CN" sz="2400" lang="en-US">
                <a:solidFill>
                  <a:srgbClr val="000000"/>
                </a:solidFill>
              </a:rPr>
              <a:t>Q</a:t>
            </a:r>
            <a:r>
              <a:rPr altLang="zh-CN" sz="2400" lang="en-US">
                <a:solidFill>
                  <a:srgbClr val="000000"/>
                </a:solidFill>
              </a:rPr>
              <a:t>. </a:t>
            </a:r>
            <a:r>
              <a:rPr altLang="zh-CN" sz="2400" lang="en-US">
                <a:solidFill>
                  <a:srgbClr val="000000"/>
                </a:solidFill>
              </a:rPr>
              <a:t>W</a:t>
            </a:r>
            <a:r>
              <a:rPr altLang="zh-CN" sz="2400" lang="en-US">
                <a:solidFill>
                  <a:srgbClr val="000000"/>
                </a:solidFill>
              </a:rPr>
              <a:t>h</a:t>
            </a:r>
            <a:r>
              <a:rPr sz="2400" lang="en-US">
                <a:solidFill>
                  <a:srgbClr val="000000"/>
                </a:solidFill>
              </a:rPr>
              <a:t>at was the happiest moment of the day for the grandmother?
Answer:
The happiest moment of the day for the grandmother in the city was when she was feeding the sparrows. They perched on her legs, shoulders, and head but she never shooed them away.
</a:t>
            </a:r>
            <a:r>
              <a:rPr altLang="zh-CN" sz="2400" lang="en-US">
                <a:solidFill>
                  <a:srgbClr val="000000"/>
                </a:solidFill>
              </a:rPr>
              <a:t>Q</a:t>
            </a:r>
            <a:r>
              <a:rPr altLang="zh-CN" sz="2400" lang="en-US">
                <a:solidFill>
                  <a:srgbClr val="000000"/>
                </a:solidFill>
              </a:rPr>
              <a:t>. </a:t>
            </a:r>
            <a:r>
              <a:rPr altLang="zh-CN" sz="2400" lang="en-US">
                <a:solidFill>
                  <a:srgbClr val="000000"/>
                </a:solidFill>
              </a:rPr>
              <a:t>W</a:t>
            </a:r>
            <a:r>
              <a:rPr altLang="zh-CN" sz="2400" lang="en-US">
                <a:solidFill>
                  <a:srgbClr val="000000"/>
                </a:solidFill>
              </a:rPr>
              <a:t>hat </a:t>
            </a:r>
            <a:r>
              <a:rPr sz="2400" lang="en-US">
                <a:solidFill>
                  <a:srgbClr val="000000"/>
                </a:solidFill>
              </a:rPr>
              <a:t> was ‘the last sign’ of physical contact between the author and the ? Why did  author think that to be the last physical contact?
Answer:
The author was going abroad for five years. His grandmother kissed his forehead. He presumed this as the last sign of physical contact between them. He feared that she would not survive till he returned since he was going away for five years.</a:t>
            </a:r>
            <a:endParaRPr sz="2400" lang="en-US">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55" name=""/>
        <p:cNvGrpSpPr/>
        <p:nvPr/>
      </p:nvGrpSpPr>
      <p:grpSpPr>
        <a:xfrm>
          <a:off x="0" y="0"/>
          <a:ext cx="0" cy="0"/>
          <a:chOff x="0" y="0"/>
          <a:chExt cx="0" cy="0"/>
        </a:xfrm>
      </p:grpSpPr>
      <p:sp>
        <p:nvSpPr>
          <p:cNvPr id="1048621" name=""/>
          <p:cNvSpPr txBox="1"/>
          <p:nvPr/>
        </p:nvSpPr>
        <p:spPr>
          <a:xfrm>
            <a:off x="866602" y="0"/>
            <a:ext cx="7464305" cy="5882639"/>
          </a:xfrm>
          <a:prstGeom prst="rect"/>
          <a:ln w="50800">
            <a:solidFill>
              <a:srgbClr val="000000"/>
            </a:solidFill>
            <a:prstDash val="solid"/>
          </a:ln>
        </p:spPr>
        <p:txBody>
          <a:bodyPr rtlCol="0" wrap="square">
            <a:spAutoFit/>
          </a:bodyPr>
          <a:p>
            <a:r>
              <a:rPr b="1" sz="2000" lang="en-US">
                <a:solidFill>
                  <a:srgbClr val="000000"/>
                </a:solidFill>
              </a:rPr>
              <a:t>Question 
Mention three reasons why the author’s grandmother was disturbed when he </a:t>
            </a:r>
            <a:r>
              <a:rPr b="1" sz="2000" i="1" lang="en-US">
                <a:solidFill>
                  <a:srgbClr val="000000"/>
                </a:solidFill>
              </a:rPr>
              <a:t>started</a:t>
            </a:r>
            <a:r>
              <a:rPr b="1" sz="2000" lang="en-US">
                <a:solidFill>
                  <a:srgbClr val="000000"/>
                </a:solidFill>
              </a:rPr>
              <a:t> going to the city school.
ANSWER:
The author’s grandmother was unhappy after knowing that the things taught to him at school were related to western science and learning. Secondly, she did not believe such things that were taught at his new school. She was disturbed that there was no teaching about God and scriptures. Thirdly, she was unhappy with the idea of music lessons being given at school. She considered music suitable only for the people with low dignity. The disapproval of the grandmother was visible in her silence.
</a:t>
            </a:r>
            <a:endParaRPr b="1" sz="2000" lang="en-US">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56" name=""/>
        <p:cNvGrpSpPr/>
        <p:nvPr/>
      </p:nvGrpSpPr>
      <p:grpSpPr>
        <a:xfrm>
          <a:off x="0" y="0"/>
          <a:ext cx="0" cy="0"/>
          <a:chOff x="0" y="0"/>
          <a:chExt cx="0" cy="0"/>
        </a:xfrm>
      </p:grpSpPr>
      <p:sp>
        <p:nvSpPr>
          <p:cNvPr id="1048622" name=""/>
          <p:cNvSpPr txBox="1"/>
          <p:nvPr/>
        </p:nvSpPr>
        <p:spPr>
          <a:xfrm>
            <a:off x="-45136" y="480059"/>
            <a:ext cx="9093884" cy="5425440"/>
          </a:xfrm>
          <a:prstGeom prst="rect"/>
          <a:ln w="38100">
            <a:solidFill>
              <a:srgbClr val="000000"/>
            </a:solidFill>
            <a:prstDash val="solid"/>
          </a:ln>
        </p:spPr>
        <p:txBody>
          <a:bodyPr rtlCol="0" wrap="square">
            <a:spAutoFit/>
          </a:bodyPr>
          <a:p>
            <a:r>
              <a:rPr b="1" sz="3600" lang="en-US" u="sng">
                <a:solidFill>
                  <a:srgbClr val="BF0000"/>
                </a:solidFill>
              </a:rPr>
              <a:t>What was the turning point </a:t>
            </a:r>
            <a:r>
              <a:rPr altLang="zh-CN" b="1" sz="3600" lang="en-US" u="sng">
                <a:solidFill>
                  <a:srgbClr val="BF0000"/>
                </a:solidFill>
              </a:rPr>
              <a:t>i</a:t>
            </a:r>
            <a:r>
              <a:rPr altLang="zh-CN" b="1" sz="3600" lang="en-US" u="sng">
                <a:solidFill>
                  <a:srgbClr val="BF0000"/>
                </a:solidFill>
              </a:rPr>
              <a:t>n</a:t>
            </a:r>
            <a:r>
              <a:rPr altLang="zh-CN" b="1" sz="3600" lang="en-US" u="sng">
                <a:solidFill>
                  <a:srgbClr val="BF0000"/>
                </a:solidFill>
              </a:rPr>
              <a:t> </a:t>
            </a:r>
            <a:r>
              <a:rPr b="1" sz="3600" lang="en-US" u="sng">
                <a:solidFill>
                  <a:srgbClr val="BF0000"/>
                </a:solidFill>
              </a:rPr>
              <a:t>their friendship?
</a:t>
            </a:r>
            <a:r>
              <a:rPr b="1" sz="3600" lang="en-US">
                <a:solidFill>
                  <a:srgbClr val="7030A0"/>
                </a:solidFill>
              </a:rPr>
              <a:t>The turning point in the narrator's and his grandmother's friendship came when the author was summoned to the city by his parents. In the village, he and his grandmother had been going together to the school . His grandmother was also able to help him with his studies. However, things were different in the city .</a:t>
            </a:r>
            <a:endParaRPr b="1" sz="3600" lang="en-US">
              <a:solidFill>
                <a:srgbClr val="7030A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37" name=""/>
        <p:cNvGrpSpPr/>
        <p:nvPr/>
      </p:nvGrpSpPr>
      <p:grpSpPr>
        <a:xfrm>
          <a:off x="0" y="0"/>
          <a:ext cx="0" cy="0"/>
          <a:chOff x="0" y="0"/>
          <a:chExt cx="0" cy="0"/>
        </a:xfrm>
      </p:grpSpPr>
      <p:sp>
        <p:nvSpPr>
          <p:cNvPr id="1048587" name=""/>
          <p:cNvSpPr txBox="1"/>
          <p:nvPr/>
        </p:nvSpPr>
        <p:spPr>
          <a:xfrm>
            <a:off x="207132" y="207553"/>
            <a:ext cx="8201525" cy="5781040"/>
          </a:xfrm>
          <a:prstGeom prst="rect"/>
          <a:ln w="50800">
            <a:solidFill>
              <a:srgbClr val="000000"/>
            </a:solidFill>
            <a:prstDash val="solid"/>
          </a:ln>
        </p:spPr>
        <p:txBody>
          <a:bodyPr rtlCol="0" wrap="square">
            <a:spAutoFit/>
          </a:bodyPr>
          <a:p>
            <a:r>
              <a:rPr b="1" sz="2400" lang="en-US">
                <a:solidFill>
                  <a:srgbClr val="BF0000"/>
                </a:solidFill>
              </a:rPr>
              <a:t>Short Answer Type Questions
Q</a:t>
            </a:r>
            <a:r>
              <a:rPr altLang="zh-CN" b="1" sz="2400" lang="en-US">
                <a:solidFill>
                  <a:srgbClr val="BF0000"/>
                </a:solidFill>
              </a:rPr>
              <a:t>.</a:t>
            </a:r>
            <a:r>
              <a:rPr altLang="zh-CN" b="1" sz="2400" lang="en-US">
                <a:solidFill>
                  <a:srgbClr val="BF0000"/>
                </a:solidFill>
              </a:rPr>
              <a:t> </a:t>
            </a:r>
            <a:r>
              <a:rPr b="1" sz="2400" lang="en-US">
                <a:solidFill>
                  <a:srgbClr val="BF0000"/>
                </a:solidFill>
              </a:rPr>
              <a:t>Describe the grandmother in your own words. 
Ans. The grandmother was a deeply religious woman. She was also kind hearted. She was not pretty to look at, yet she was beautiful. She was graceful and dignified in her bearing. She had perfect control over her emotions. She used to feed the dogs and birds.
</a:t>
            </a:r>
            <a:r>
              <a:rPr altLang="zh-CN" b="1" sz="2400" lang="en-US">
                <a:solidFill>
                  <a:srgbClr val="BF0000"/>
                </a:solidFill>
              </a:rPr>
              <a:t>Q</a:t>
            </a:r>
            <a:r>
              <a:rPr altLang="zh-CN" b="1" sz="2400" lang="en-US">
                <a:solidFill>
                  <a:srgbClr val="BF0000"/>
                </a:solidFill>
              </a:rPr>
              <a:t>. </a:t>
            </a:r>
            <a:r>
              <a:rPr altLang="zh-CN" b="1" sz="2400" lang="en-US">
                <a:solidFill>
                  <a:srgbClr val="BF0000"/>
                </a:solidFill>
              </a:rPr>
              <a:t> </a:t>
            </a:r>
            <a:r>
              <a:rPr b="1" sz="2400" lang="en-US">
                <a:solidFill>
                  <a:srgbClr val="BF0000"/>
                </a:solidFill>
              </a:rPr>
              <a:t>How were the narrator and the grandmother good friends in the village?
Ans. Grandmother woke him up every morning and got him ready for school. She would bathe and dress him up. She gave him breakfast, got him his slate, ink-pot and accompanied him to school. While he learnt at school, grandmother used to read the scriptures in the temple. When the school was over, they would walk back home together and feed the village dogs on the way.</a:t>
            </a:r>
            <a:endParaRPr b="1" sz="2400" lang="en-US">
              <a:solidFill>
                <a:srgbClr val="BF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36" name=""/>
        <p:cNvGrpSpPr/>
        <p:nvPr/>
      </p:nvGrpSpPr>
      <p:grpSpPr>
        <a:xfrm>
          <a:off x="0" y="0"/>
          <a:ext cx="0" cy="0"/>
          <a:chOff x="0" y="0"/>
          <a:chExt cx="0" cy="0"/>
        </a:xfrm>
      </p:grpSpPr>
      <p:sp>
        <p:nvSpPr>
          <p:cNvPr id="1048586" name=""/>
          <p:cNvSpPr txBox="1"/>
          <p:nvPr/>
        </p:nvSpPr>
        <p:spPr>
          <a:xfrm>
            <a:off x="324041" y="0"/>
            <a:ext cx="8290906" cy="6492240"/>
          </a:xfrm>
          <a:prstGeom prst="rect"/>
          <a:ln w="38100">
            <a:solidFill>
              <a:srgbClr val="000000"/>
            </a:solidFill>
            <a:prstDash val="solid"/>
          </a:ln>
        </p:spPr>
        <p:txBody>
          <a:bodyPr rtlCol="0" wrap="square">
            <a:spAutoFit/>
          </a:bodyPr>
          <a:p>
            <a:r>
              <a:rPr b="1" sz="2400" lang="en-US">
                <a:solidFill>
                  <a:srgbClr val="000080"/>
                </a:solidFill>
              </a:rPr>
              <a:t>Q</a:t>
            </a:r>
            <a:r>
              <a:rPr altLang="zh-CN" b="1" sz="2400" lang="en-US">
                <a:solidFill>
                  <a:srgbClr val="000080"/>
                </a:solidFill>
              </a:rPr>
              <a:t>.</a:t>
            </a:r>
            <a:r>
              <a:rPr b="1" sz="2400" lang="en-US">
                <a:solidFill>
                  <a:srgbClr val="000080"/>
                </a:solidFill>
              </a:rPr>
              <a:t>Why was the author’s grandmother unhappy with the city education?
Ans. The grandmother did not like the teaching at English school in the city. She was sad that they did not teach anything about God and the religious scriptures. Nor was she interested in science. She hated music lessons given in the school.
Q</a:t>
            </a:r>
            <a:r>
              <a:rPr altLang="zh-CN" b="1" sz="2400" lang="en-US">
                <a:solidFill>
                  <a:srgbClr val="000080"/>
                </a:solidFill>
              </a:rPr>
              <a:t>.</a:t>
            </a:r>
            <a:r>
              <a:rPr b="1" sz="2400" lang="en-US">
                <a:solidFill>
                  <a:srgbClr val="000080"/>
                </a:solidFill>
              </a:rPr>
              <a:t>Why did the grandmother hate music?
Ans. Grandmother considered that music was indecent and was meant only for harlots and beggars. It was not meant for gentle folk or school children from respectable families.
Q</a:t>
            </a:r>
            <a:r>
              <a:rPr altLang="zh-CN" b="1" sz="2400" lang="en-US">
                <a:solidFill>
                  <a:srgbClr val="000080"/>
                </a:solidFill>
              </a:rPr>
              <a:t>.</a:t>
            </a:r>
            <a:r>
              <a:rPr altLang="zh-CN" b="1" sz="2400" lang="en-US">
                <a:solidFill>
                  <a:srgbClr val="000080"/>
                </a:solidFill>
              </a:rPr>
              <a:t>D</a:t>
            </a:r>
            <a:r>
              <a:rPr b="1" sz="2400" lang="en-US">
                <a:solidFill>
                  <a:srgbClr val="000080"/>
                </a:solidFill>
              </a:rPr>
              <a:t>raw a comparison between village school education and city school education.       
Ans. In the city school English and Science were taught. Music was also one of the subjects. There was no teaching about God and scriptures. The village school was attached to a temple. The priest himself acted as the teacher and taught the children the alphabet and the prayer.</a:t>
            </a:r>
            <a:endParaRPr b="1" sz="2400" lang="en-US">
              <a:solidFill>
                <a:srgbClr val="00008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35" name=""/>
        <p:cNvGrpSpPr/>
        <p:nvPr/>
      </p:nvGrpSpPr>
      <p:grpSpPr>
        <a:xfrm>
          <a:off x="0" y="0"/>
          <a:ext cx="0" cy="0"/>
          <a:chOff x="0" y="0"/>
          <a:chExt cx="0" cy="0"/>
        </a:xfrm>
      </p:grpSpPr>
      <p:sp>
        <p:nvSpPr>
          <p:cNvPr id="1048584" name=""/>
          <p:cNvSpPr txBox="1"/>
          <p:nvPr/>
        </p:nvSpPr>
        <p:spPr>
          <a:xfrm>
            <a:off x="0" y="698959"/>
            <a:ext cx="8072153" cy="1158240"/>
          </a:xfrm>
          <a:prstGeom prst="rect"/>
          <a:ln w="63500">
            <a:noFill/>
            <a:prstDash val="solid"/>
          </a:ln>
        </p:spPr>
        <p:txBody>
          <a:bodyPr rtlCol="0" wrap="square">
            <a:spAutoFit/>
          </a:bodyPr>
          <a:p>
            <a:r>
              <a:rPr altLang="zh-CN" b="1" sz="3600" i="1" lang="en-US" u="sng">
                <a:solidFill>
                  <a:srgbClr val="7030A0"/>
                </a:solidFill>
              </a:rPr>
              <a:t>M</a:t>
            </a:r>
            <a:r>
              <a:rPr altLang="zh-CN" b="1" sz="3600" i="1" lang="en-US" u="sng">
                <a:solidFill>
                  <a:srgbClr val="7030A0"/>
                </a:solidFill>
              </a:rPr>
              <a:t>a</a:t>
            </a:r>
            <a:r>
              <a:rPr altLang="zh-CN" b="1" sz="3600" i="1" lang="en-US" u="sng">
                <a:solidFill>
                  <a:srgbClr val="7030A0"/>
                </a:solidFill>
              </a:rPr>
              <a:t>d</a:t>
            </a:r>
            <a:r>
              <a:rPr altLang="zh-CN" b="1" sz="3600" i="1" lang="en-US" u="sng">
                <a:solidFill>
                  <a:srgbClr val="7030A0"/>
                </a:solidFill>
              </a:rPr>
              <a:t>e</a:t>
            </a:r>
            <a:r>
              <a:rPr altLang="zh-CN" b="1" sz="3600" i="1" lang="en-US" u="sng">
                <a:solidFill>
                  <a:srgbClr val="7030A0"/>
                </a:solidFill>
              </a:rPr>
              <a:t> </a:t>
            </a:r>
            <a:r>
              <a:rPr altLang="zh-CN" b="1" sz="3600" i="1" lang="en-US" u="sng">
                <a:solidFill>
                  <a:srgbClr val="7030A0"/>
                </a:solidFill>
              </a:rPr>
              <a:t>B</a:t>
            </a:r>
            <a:r>
              <a:rPr altLang="zh-CN" b="1" sz="3600" i="1" lang="en-US" u="sng">
                <a:solidFill>
                  <a:srgbClr val="7030A0"/>
                </a:solidFill>
              </a:rPr>
              <a:t>y</a:t>
            </a:r>
            <a:r>
              <a:rPr altLang="zh-CN" b="1" sz="3600" i="1" lang="en-US" u="sng">
                <a:solidFill>
                  <a:srgbClr val="7030A0"/>
                </a:solidFill>
              </a:rPr>
              <a:t> </a:t>
            </a:r>
            <a:r>
              <a:rPr altLang="zh-CN" b="1" sz="3600" i="1" lang="en-US" u="sng">
                <a:solidFill>
                  <a:srgbClr val="7030A0"/>
                </a:solidFill>
              </a:rPr>
              <a:t>-</a:t>
            </a:r>
            <a:r>
              <a:rPr altLang="zh-CN" b="1" sz="3600" i="1" lang="en-US" u="sng">
                <a:solidFill>
                  <a:srgbClr val="7030A0"/>
                </a:solidFill>
              </a:rPr>
              <a:t>R</a:t>
            </a:r>
            <a:r>
              <a:rPr altLang="zh-CN" b="1" sz="3600" i="1" lang="en-US" u="sng">
                <a:solidFill>
                  <a:srgbClr val="7030A0"/>
                </a:solidFill>
              </a:rPr>
              <a:t>a</a:t>
            </a:r>
            <a:r>
              <a:rPr altLang="zh-CN" b="1" sz="3600" i="1" lang="en-US" u="sng">
                <a:solidFill>
                  <a:srgbClr val="7030A0"/>
                </a:solidFill>
              </a:rPr>
              <a:t>v</a:t>
            </a:r>
            <a:r>
              <a:rPr altLang="zh-CN" b="1" sz="3600" i="1" lang="en-US" u="sng">
                <a:solidFill>
                  <a:srgbClr val="7030A0"/>
                </a:solidFill>
              </a:rPr>
              <a:t>i</a:t>
            </a:r>
            <a:r>
              <a:rPr altLang="zh-CN" b="1" sz="3600" i="1" lang="en-US" u="sng">
                <a:solidFill>
                  <a:srgbClr val="7030A0"/>
                </a:solidFill>
              </a:rPr>
              <a:t>nder </a:t>
            </a:r>
            <a:r>
              <a:rPr altLang="zh-CN" b="1" sz="3600" i="1" lang="en-US" u="sng">
                <a:solidFill>
                  <a:srgbClr val="7030A0"/>
                </a:solidFill>
              </a:rPr>
              <a:t>Kaur</a:t>
            </a:r>
            <a:r>
              <a:rPr altLang="zh-CN" b="1" sz="3600" i="1" lang="en-US" u="sng">
                <a:solidFill>
                  <a:srgbClr val="7030A0"/>
                </a:solidFill>
              </a:rPr>
              <a:t>, </a:t>
            </a:r>
            <a:r>
              <a:rPr altLang="zh-CN" b="1" sz="3600" i="1" lang="en-US" u="sng">
                <a:solidFill>
                  <a:srgbClr val="7030A0"/>
                </a:solidFill>
              </a:rPr>
              <a:t>P</a:t>
            </a:r>
            <a:r>
              <a:rPr altLang="zh-CN" b="1" sz="3600" i="1" lang="en-US" u="sng">
                <a:solidFill>
                  <a:srgbClr val="7030A0"/>
                </a:solidFill>
              </a:rPr>
              <a:t>G</a:t>
            </a:r>
            <a:r>
              <a:rPr altLang="zh-CN" b="1" sz="3600" i="1" lang="en-US" u="sng">
                <a:solidFill>
                  <a:srgbClr val="7030A0"/>
                </a:solidFill>
              </a:rPr>
              <a:t>T</a:t>
            </a:r>
            <a:r>
              <a:rPr altLang="zh-CN" b="1" sz="3600" i="1" lang="en-US" u="sng">
                <a:solidFill>
                  <a:srgbClr val="7030A0"/>
                </a:solidFill>
              </a:rPr>
              <a:t> </a:t>
            </a:r>
            <a:r>
              <a:rPr altLang="zh-CN" b="1" sz="3600" i="1" lang="en-US" u="sng">
                <a:solidFill>
                  <a:srgbClr val="7030A0"/>
                </a:solidFill>
              </a:rPr>
              <a:t>English</a:t>
            </a:r>
            <a:r>
              <a:rPr altLang="zh-CN" b="1" sz="3600" i="1" lang="en-US" u="sng">
                <a:solidFill>
                  <a:srgbClr val="7030A0"/>
                </a:solidFill>
              </a:rPr>
              <a:t>, </a:t>
            </a:r>
            <a:r>
              <a:rPr altLang="zh-CN" b="1" sz="3600" i="1" lang="en-US" u="sng">
                <a:solidFill>
                  <a:srgbClr val="7030A0"/>
                </a:solidFill>
              </a:rPr>
              <a:t>A</a:t>
            </a:r>
            <a:r>
              <a:rPr altLang="zh-CN" b="1" sz="3600" i="1" lang="en-US" u="sng">
                <a:solidFill>
                  <a:srgbClr val="7030A0"/>
                </a:solidFill>
              </a:rPr>
              <a:t>i</a:t>
            </a:r>
            <a:r>
              <a:rPr altLang="zh-CN" b="1" sz="3600" i="1" lang="en-US" u="sng">
                <a:solidFill>
                  <a:srgbClr val="7030A0"/>
                </a:solidFill>
              </a:rPr>
              <a:t>r</a:t>
            </a:r>
            <a:r>
              <a:rPr altLang="zh-CN" b="1" sz="3600" i="1" lang="en-US" u="sng">
                <a:solidFill>
                  <a:srgbClr val="7030A0"/>
                </a:solidFill>
              </a:rPr>
              <a:t> </a:t>
            </a:r>
            <a:r>
              <a:rPr altLang="zh-CN" b="1" sz="3600" i="1" lang="en-US" u="sng">
                <a:solidFill>
                  <a:srgbClr val="7030A0"/>
                </a:solidFill>
              </a:rPr>
              <a:t>F</a:t>
            </a:r>
            <a:r>
              <a:rPr altLang="zh-CN" b="1" sz="3600" i="1" lang="en-US" u="sng">
                <a:solidFill>
                  <a:srgbClr val="7030A0"/>
                </a:solidFill>
              </a:rPr>
              <a:t>o</a:t>
            </a:r>
            <a:r>
              <a:rPr altLang="zh-CN" b="1" sz="3600" i="1" lang="en-US" u="sng">
                <a:solidFill>
                  <a:srgbClr val="7030A0"/>
                </a:solidFill>
              </a:rPr>
              <a:t>rce </a:t>
            </a:r>
            <a:r>
              <a:rPr altLang="zh-CN" b="1" sz="3600" i="1" lang="en-US" u="sng">
                <a:solidFill>
                  <a:srgbClr val="7030A0"/>
                </a:solidFill>
              </a:rPr>
              <a:t>School </a:t>
            </a:r>
            <a:r>
              <a:rPr altLang="zh-CN" b="1" sz="3600" i="1" lang="en-US" u="sng">
                <a:solidFill>
                  <a:srgbClr val="7030A0"/>
                </a:solidFill>
              </a:rPr>
              <a:t>Ambala</a:t>
            </a:r>
            <a:r>
              <a:rPr altLang="zh-CN" sz="2800" lang="en-US">
                <a:solidFill>
                  <a:srgbClr val="000000"/>
                </a:solidFill>
              </a:rPr>
              <a:t> </a:t>
            </a:r>
            <a:endParaRPr sz="2800" lang="en-US">
              <a:solidFill>
                <a:srgbClr val="000000"/>
              </a:solidFill>
            </a:endParaRPr>
          </a:p>
        </p:txBody>
      </p:sp>
      <p:pic>
        <p:nvPicPr>
          <p:cNvPr id="2097153" name=""/>
          <p:cNvPicPr>
            <a:picLocks/>
          </p:cNvPicPr>
          <p:nvPr/>
        </p:nvPicPr>
        <p:blipFill>
          <a:blip xmlns:r="http://schemas.openxmlformats.org/officeDocument/2006/relationships" r:embed="rId1"/>
          <a:stretch>
            <a:fillRect/>
          </a:stretch>
        </p:blipFill>
        <p:spPr>
          <a:xfrm rot="0">
            <a:off x="4778124" y="2365258"/>
            <a:ext cx="3769119" cy="4433396"/>
          </a:xfrm>
          <a:prstGeom prst="rect"/>
        </p:spPr>
      </p:pic>
      <p:sp>
        <p:nvSpPr>
          <p:cNvPr id="1048585" name=""/>
          <p:cNvSpPr txBox="1"/>
          <p:nvPr/>
        </p:nvSpPr>
        <p:spPr>
          <a:xfrm>
            <a:off x="244390" y="3219450"/>
            <a:ext cx="4041609" cy="929639"/>
          </a:xfrm>
          <a:prstGeom prst="rect"/>
        </p:spPr>
        <p:txBody>
          <a:bodyPr rtlCol="0" wrap="square">
            <a:spAutoFit/>
          </a:bodyPr>
          <a:p>
            <a:r>
              <a:rPr altLang="zh-CN" sz="2800" lang="en-US">
                <a:solidFill>
                  <a:srgbClr val="000000"/>
                </a:solidFill>
              </a:rPr>
              <a:t>R</a:t>
            </a:r>
            <a:r>
              <a:rPr altLang="zh-CN" sz="2800" lang="en-US">
                <a:solidFill>
                  <a:srgbClr val="000000"/>
                </a:solidFill>
              </a:rPr>
              <a:t>e</a:t>
            </a:r>
            <a:r>
              <a:rPr altLang="zh-CN" sz="2800" lang="en-US">
                <a:solidFill>
                  <a:srgbClr val="000000"/>
                </a:solidFill>
              </a:rPr>
              <a:t>s</a:t>
            </a:r>
            <a:r>
              <a:rPr altLang="zh-CN" sz="2800" lang="en-US">
                <a:solidFill>
                  <a:srgbClr val="000000"/>
                </a:solidFill>
              </a:rPr>
              <a:t>o</a:t>
            </a:r>
            <a:r>
              <a:rPr altLang="zh-CN" sz="2800" lang="en-US">
                <a:solidFill>
                  <a:srgbClr val="000000"/>
                </a:solidFill>
              </a:rPr>
              <a:t>u</a:t>
            </a:r>
            <a:r>
              <a:rPr altLang="zh-CN" sz="2800" lang="en-US">
                <a:solidFill>
                  <a:srgbClr val="000000"/>
                </a:solidFill>
              </a:rPr>
              <a:t>rces </a:t>
            </a:r>
            <a:r>
              <a:rPr altLang="zh-CN" sz="2800" lang="en-US">
                <a:solidFill>
                  <a:srgbClr val="000000"/>
                </a:solidFill>
              </a:rPr>
              <a:t>u</a:t>
            </a:r>
            <a:r>
              <a:rPr altLang="zh-CN" sz="2800" lang="en-US">
                <a:solidFill>
                  <a:srgbClr val="000000"/>
                </a:solidFill>
              </a:rPr>
              <a:t>s</a:t>
            </a:r>
            <a:r>
              <a:rPr altLang="zh-CN" sz="2800" lang="en-US">
                <a:solidFill>
                  <a:srgbClr val="000000"/>
                </a:solidFill>
              </a:rPr>
              <a:t>e</a:t>
            </a:r>
            <a:r>
              <a:rPr altLang="zh-CN" sz="2800" lang="en-US">
                <a:solidFill>
                  <a:srgbClr val="000000"/>
                </a:solidFill>
              </a:rPr>
              <a:t>d </a:t>
            </a:r>
            <a:r>
              <a:rPr altLang="zh-CN" sz="2800" lang="en-US">
                <a:solidFill>
                  <a:srgbClr val="000000"/>
                </a:solidFill>
              </a:rPr>
              <a:t>-</a:t>
            </a:r>
            <a:r>
              <a:rPr altLang="zh-CN" sz="2800" lang="en-US">
                <a:solidFill>
                  <a:srgbClr val="000000"/>
                </a:solidFill>
              </a:rPr>
              <a:t> </a:t>
            </a:r>
            <a:r>
              <a:rPr altLang="zh-CN" sz="2800" lang="en-US">
                <a:solidFill>
                  <a:srgbClr val="000000"/>
                </a:solidFill>
              </a:rPr>
              <a:t>N</a:t>
            </a:r>
            <a:r>
              <a:rPr altLang="zh-CN" sz="2800" lang="en-US">
                <a:solidFill>
                  <a:srgbClr val="000000"/>
                </a:solidFill>
              </a:rPr>
              <a:t>C</a:t>
            </a:r>
            <a:r>
              <a:rPr altLang="zh-CN" sz="2800" lang="en-US">
                <a:solidFill>
                  <a:srgbClr val="000000"/>
                </a:solidFill>
              </a:rPr>
              <a:t>E</a:t>
            </a:r>
            <a:r>
              <a:rPr altLang="zh-CN" sz="2800" lang="en-US">
                <a:solidFill>
                  <a:srgbClr val="000000"/>
                </a:solidFill>
              </a:rPr>
              <a:t>R</a:t>
            </a:r>
            <a:r>
              <a:rPr altLang="zh-CN" sz="2800" lang="en-US">
                <a:solidFill>
                  <a:srgbClr val="000000"/>
                </a:solidFill>
              </a:rPr>
              <a:t>T</a:t>
            </a:r>
            <a:endParaRPr sz="2800" lang="en-US">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34" name=""/>
        <p:cNvGrpSpPr/>
        <p:nvPr/>
      </p:nvGrpSpPr>
      <p:grpSpPr>
        <a:xfrm>
          <a:off x="0" y="0"/>
          <a:ext cx="0" cy="0"/>
          <a:chOff x="0" y="0"/>
          <a:chExt cx="0" cy="0"/>
        </a:xfrm>
      </p:grpSpPr>
      <p:pic>
        <p:nvPicPr>
          <p:cNvPr id="2097152" name=""/>
          <p:cNvPicPr>
            <a:picLocks/>
          </p:cNvPicPr>
          <p:nvPr/>
        </p:nvPicPr>
        <p:blipFill>
          <a:blip xmlns:r="http://schemas.openxmlformats.org/officeDocument/2006/relationships" r:embed="rId1"/>
          <a:stretch>
            <a:fillRect/>
          </a:stretch>
        </p:blipFill>
        <p:spPr>
          <a:xfrm rot="0">
            <a:off x="251113" y="1057750"/>
            <a:ext cx="8451665" cy="47425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900">
        <p14:glitter dir="l" pattern="hexagon"/>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vivo 1727</dc:creator>
  <dcterms:created xsi:type="dcterms:W3CDTF">2015-04-29T13:30:45Z</dcterms:created>
  <dcterms:modified xsi:type="dcterms:W3CDTF">2020-07-13T10:49:12Z</dcterms:modified>
</cp:coreProperties>
</file>