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1"/>
  </p:notesMasterIdLst>
  <p:sldIdLst>
    <p:sldId id="256" r:id="rId5"/>
    <p:sldId id="260" r:id="rId6"/>
    <p:sldId id="295" r:id="rId7"/>
    <p:sldId id="261" r:id="rId8"/>
    <p:sldId id="262" r:id="rId9"/>
    <p:sldId id="270" r:id="rId10"/>
    <p:sldId id="264" r:id="rId11"/>
    <p:sldId id="269" r:id="rId12"/>
    <p:sldId id="263" r:id="rId13"/>
    <p:sldId id="293" r:id="rId14"/>
    <p:sldId id="271" r:id="rId15"/>
    <p:sldId id="280" r:id="rId16"/>
    <p:sldId id="298" r:id="rId17"/>
    <p:sldId id="273" r:id="rId18"/>
    <p:sldId id="275" r:id="rId19"/>
    <p:sldId id="290" r:id="rId20"/>
    <p:sldId id="274" r:id="rId21"/>
    <p:sldId id="289" r:id="rId22"/>
    <p:sldId id="297" r:id="rId23"/>
    <p:sldId id="296" r:id="rId24"/>
    <p:sldId id="287" r:id="rId25"/>
    <p:sldId id="283" r:id="rId26"/>
    <p:sldId id="285" r:id="rId27"/>
    <p:sldId id="286" r:id="rId28"/>
    <p:sldId id="291" r:id="rId29"/>
    <p:sldId id="29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54670C-B54B-8144-8645-66D45200671C}" v="371" dt="2020-04-23T04:04:50.396"/>
    <p1510:client id="{0D6DCF31-0B2F-48F2-6814-781E1863108E}" v="567" dt="2020-04-19T15:49:57.071"/>
    <p1510:client id="{0ED16E8C-FF2F-0367-334D-191949546602}" v="185" dt="2020-04-21T12:10:13.666"/>
    <p1510:client id="{2B2BDBEF-92EB-E0A2-2129-AA64C31F7274}" v="545" dt="2020-04-19T08:38:19.557"/>
    <p1510:client id="{387F0C50-E13E-80FA-A8CF-291328D6BC23}" v="172" dt="2020-04-21T13:49:01.700"/>
    <p1510:client id="{4101FB87-C96B-338A-946C-068FBFCF59F5}" v="39" dt="2020-04-19T15:58:07.002"/>
    <p1510:client id="{69F3A4CA-4FD2-24FD-84FB-D39A99A6EAA6}" v="2" dt="2020-04-22T10:11:12.109"/>
    <p1510:client id="{69FD36DE-5B10-9D2C-0526-DF1512174C57}" v="2" dt="2020-04-22T10:39:56.267"/>
    <p1510:client id="{6CFB209D-60D2-44E8-C61C-8195C6C97B2E}" v="45" dt="2020-04-20T09:58:21.684"/>
    <p1510:client id="{71168061-740A-9601-0A24-ADCBA8487907}" v="13" dt="2020-04-23T07:47:32.381"/>
    <p1510:client id="{723968EF-4D91-FC1A-06D6-DE3D1303A8C7}" v="5" dt="2020-04-23T06:12:43.213"/>
    <p1510:client id="{89F34BD3-1819-BC28-D438-292B6927B338}" v="9" dt="2020-04-22T03:32:19.105"/>
    <p1510:client id="{9DA41889-4CAF-3E08-B0A7-3D52CA9DC582}" v="63" dt="2020-04-22T16:07:06.868"/>
    <p1510:client id="{A91DD944-D687-A24A-67C0-D60002D850A6}" v="510" dt="2020-04-20T12:47:14.175"/>
    <p1510:client id="{AE503CCF-F4ED-A987-A8D0-B96FEEC6354E}" v="1155" dt="2020-04-22T06:33:05.788"/>
    <p1510:client id="{C4D32270-B80D-32A3-A1F8-CE9C5F0BFA45}" v="289" dt="2020-04-22T16:00:11.933"/>
    <p1510:client id="{E40F07E2-691A-F796-8664-D5EA31ED299D}" v="335" dt="2020-04-22T04:45:20.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50" d="100"/>
          <a:sy n="50" d="100"/>
        </p:scale>
        <p:origin x="-1464" y="-48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rita Kaur" userId="S::amritapoo@kamlanehruschool.onmicrosoft.com::dbf7ef27-8753-4df5-8fdc-08d184d9f567" providerId="AD" clId="Web-{E40F07E2-691A-F796-8664-D5EA31ED299D}"/>
    <pc:docChg chg="addSld delSld modSld">
      <pc:chgData name="Amrita Kaur" userId="S::amritapoo@kamlanehruschool.onmicrosoft.com::dbf7ef27-8753-4df5-8fdc-08d184d9f567" providerId="AD" clId="Web-{E40F07E2-691A-F796-8664-D5EA31ED299D}" dt="2020-04-22T04:45:20.263" v="336" actId="1076"/>
      <pc:docMkLst>
        <pc:docMk/>
      </pc:docMkLst>
      <pc:sldChg chg="addSp delSp modSp new mod setBg">
        <pc:chgData name="Amrita Kaur" userId="S::amritapoo@kamlanehruschool.onmicrosoft.com::dbf7ef27-8753-4df5-8fdc-08d184d9f567" providerId="AD" clId="Web-{E40F07E2-691A-F796-8664-D5EA31ED299D}" dt="2020-04-22T03:59:24.449" v="139" actId="20577"/>
        <pc:sldMkLst>
          <pc:docMk/>
          <pc:sldMk cId="1082854613" sldId="283"/>
        </pc:sldMkLst>
        <pc:spChg chg="mod">
          <ac:chgData name="Amrita Kaur" userId="S::amritapoo@kamlanehruschool.onmicrosoft.com::dbf7ef27-8753-4df5-8fdc-08d184d9f567" providerId="AD" clId="Web-{E40F07E2-691A-F796-8664-D5EA31ED299D}" dt="2020-04-22T03:58:46.465" v="134" actId="20577"/>
          <ac:spMkLst>
            <pc:docMk/>
            <pc:sldMk cId="1082854613" sldId="283"/>
            <ac:spMk id="2" creationId="{F30D2787-72A9-4920-929E-89A9AA534868}"/>
          </ac:spMkLst>
        </pc:spChg>
        <pc:spChg chg="del mod">
          <ac:chgData name="Amrita Kaur" userId="S::amritapoo@kamlanehruschool.onmicrosoft.com::dbf7ef27-8753-4df5-8fdc-08d184d9f567" providerId="AD" clId="Web-{E40F07E2-691A-F796-8664-D5EA31ED299D}" dt="2020-04-22T03:51:20.952" v="25"/>
          <ac:spMkLst>
            <pc:docMk/>
            <pc:sldMk cId="1082854613" sldId="283"/>
            <ac:spMk id="3" creationId="{B4BBBECA-3244-4D18-B851-0B059929E412}"/>
          </ac:spMkLst>
        </pc:spChg>
        <pc:spChg chg="add mod ord">
          <ac:chgData name="Amrita Kaur" userId="S::amritapoo@kamlanehruschool.onmicrosoft.com::dbf7ef27-8753-4df5-8fdc-08d184d9f567" providerId="AD" clId="Web-{E40F07E2-691A-F796-8664-D5EA31ED299D}" dt="2020-04-22T03:59:24.449" v="139" actId="20577"/>
          <ac:spMkLst>
            <pc:docMk/>
            <pc:sldMk cId="1082854613" sldId="283"/>
            <ac:spMk id="4" creationId="{E3036407-3C69-4213-A59F-00E020635C4E}"/>
          </ac:spMkLst>
        </pc:spChg>
        <pc:picChg chg="add mod modCrop">
          <ac:chgData name="Amrita Kaur" userId="S::amritapoo@kamlanehruschool.onmicrosoft.com::dbf7ef27-8753-4df5-8fdc-08d184d9f567" providerId="AD" clId="Web-{E40F07E2-691A-F796-8664-D5EA31ED299D}" dt="2020-04-22T03:58:17.919" v="110"/>
          <ac:picMkLst>
            <pc:docMk/>
            <pc:sldMk cId="1082854613" sldId="283"/>
            <ac:picMk id="5" creationId="{0E9545DF-F2B6-4053-BF45-DAE8B5F8677F}"/>
          </ac:picMkLst>
        </pc:picChg>
        <pc:picChg chg="add del mod">
          <ac:chgData name="Amrita Kaur" userId="S::amritapoo@kamlanehruschool.onmicrosoft.com::dbf7ef27-8753-4df5-8fdc-08d184d9f567" providerId="AD" clId="Web-{E40F07E2-691A-F796-8664-D5EA31ED299D}" dt="2020-04-22T03:56:26.341" v="32"/>
          <ac:picMkLst>
            <pc:docMk/>
            <pc:sldMk cId="1082854613" sldId="283"/>
            <ac:picMk id="7" creationId="{67CA682D-AE10-496E-B3D3-815CB92AF886}"/>
          </ac:picMkLst>
        </pc:picChg>
        <pc:picChg chg="add del mod">
          <ac:chgData name="Amrita Kaur" userId="S::amritapoo@kamlanehruschool.onmicrosoft.com::dbf7ef27-8753-4df5-8fdc-08d184d9f567" providerId="AD" clId="Web-{E40F07E2-691A-F796-8664-D5EA31ED299D}" dt="2020-04-22T03:56:23.341" v="31"/>
          <ac:picMkLst>
            <pc:docMk/>
            <pc:sldMk cId="1082854613" sldId="283"/>
            <ac:picMk id="9" creationId="{89ED18CF-FC41-4ECD-80CB-81EC5711BF93}"/>
          </ac:picMkLst>
        </pc:picChg>
        <pc:cxnChg chg="add">
          <ac:chgData name="Amrita Kaur" userId="S::amritapoo@kamlanehruschool.onmicrosoft.com::dbf7ef27-8753-4df5-8fdc-08d184d9f567" providerId="AD" clId="Web-{E40F07E2-691A-F796-8664-D5EA31ED299D}" dt="2020-04-22T03:57:07.185" v="38"/>
          <ac:cxnSpMkLst>
            <pc:docMk/>
            <pc:sldMk cId="1082854613" sldId="283"/>
            <ac:cxnSpMk id="10" creationId="{39B7FDC9-F0CE-43A7-9F2A-83DD09DC3453}"/>
          </ac:cxnSpMkLst>
        </pc:cxnChg>
      </pc:sldChg>
      <pc:sldChg chg="addSp delSp modSp new del mod setBg">
        <pc:chgData name="Amrita Kaur" userId="S::amritapoo@kamlanehruschool.onmicrosoft.com::dbf7ef27-8753-4df5-8fdc-08d184d9f567" providerId="AD" clId="Web-{E40F07E2-691A-F796-8664-D5EA31ED299D}" dt="2020-04-22T04:36:26.125" v="280"/>
        <pc:sldMkLst>
          <pc:docMk/>
          <pc:sldMk cId="1654611006" sldId="284"/>
        </pc:sldMkLst>
        <pc:spChg chg="del mod">
          <ac:chgData name="Amrita Kaur" userId="S::amritapoo@kamlanehruschool.onmicrosoft.com::dbf7ef27-8753-4df5-8fdc-08d184d9f567" providerId="AD" clId="Web-{E40F07E2-691A-F796-8664-D5EA31ED299D}" dt="2020-04-22T04:29:26.971" v="142"/>
          <ac:spMkLst>
            <pc:docMk/>
            <pc:sldMk cId="1654611006" sldId="284"/>
            <ac:spMk id="2" creationId="{19CDE8AA-5FBC-4946-95F2-BB244CDF7062}"/>
          </ac:spMkLst>
        </pc:spChg>
        <pc:spChg chg="mod">
          <ac:chgData name="Amrita Kaur" userId="S::amritapoo@kamlanehruschool.onmicrosoft.com::dbf7ef27-8753-4df5-8fdc-08d184d9f567" providerId="AD" clId="Web-{E40F07E2-691A-F796-8664-D5EA31ED299D}" dt="2020-04-22T04:31:07.174" v="167"/>
          <ac:spMkLst>
            <pc:docMk/>
            <pc:sldMk cId="1654611006" sldId="284"/>
            <ac:spMk id="3" creationId="{15BA53AE-5A26-440F-B265-70383C8D1CFA}"/>
          </ac:spMkLst>
        </pc:spChg>
        <pc:spChg chg="add">
          <ac:chgData name="Amrita Kaur" userId="S::amritapoo@kamlanehruschool.onmicrosoft.com::dbf7ef27-8753-4df5-8fdc-08d184d9f567" providerId="AD" clId="Web-{E40F07E2-691A-F796-8664-D5EA31ED299D}" dt="2020-04-22T04:31:07.174" v="167"/>
          <ac:spMkLst>
            <pc:docMk/>
            <pc:sldMk cId="1654611006" sldId="284"/>
            <ac:spMk id="10" creationId="{FF0330B1-AAAC-427D-8A95-40380162BC65}"/>
          </ac:spMkLst>
        </pc:spChg>
        <pc:picChg chg="add mod">
          <ac:chgData name="Amrita Kaur" userId="S::amritapoo@kamlanehruschool.onmicrosoft.com::dbf7ef27-8753-4df5-8fdc-08d184d9f567" providerId="AD" clId="Web-{E40F07E2-691A-F796-8664-D5EA31ED299D}" dt="2020-04-22T04:32:08.955" v="171" actId="1076"/>
          <ac:picMkLst>
            <pc:docMk/>
            <pc:sldMk cId="1654611006" sldId="284"/>
            <ac:picMk id="4" creationId="{14195FED-E0FD-435B-82B8-CE6C09489C67}"/>
          </ac:picMkLst>
        </pc:picChg>
        <pc:picChg chg="add">
          <ac:chgData name="Amrita Kaur" userId="S::amritapoo@kamlanehruschool.onmicrosoft.com::dbf7ef27-8753-4df5-8fdc-08d184d9f567" providerId="AD" clId="Web-{E40F07E2-691A-F796-8664-D5EA31ED299D}" dt="2020-04-22T04:31:07.174" v="167"/>
          <ac:picMkLst>
            <pc:docMk/>
            <pc:sldMk cId="1654611006" sldId="284"/>
            <ac:picMk id="7" creationId="{8E8B6D30-DD75-4A1C-B9A6-266F196D9CB2}"/>
          </ac:picMkLst>
        </pc:picChg>
      </pc:sldChg>
      <pc:sldChg chg="addSp delSp modSp new mod setBg">
        <pc:chgData name="Amrita Kaur" userId="S::amritapoo@kamlanehruschool.onmicrosoft.com::dbf7ef27-8753-4df5-8fdc-08d184d9f567" providerId="AD" clId="Web-{E40F07E2-691A-F796-8664-D5EA31ED299D}" dt="2020-04-22T04:36:20.594" v="279" actId="1076"/>
        <pc:sldMkLst>
          <pc:docMk/>
          <pc:sldMk cId="2991918467" sldId="285"/>
        </pc:sldMkLst>
        <pc:spChg chg="del mod">
          <ac:chgData name="Amrita Kaur" userId="S::amritapoo@kamlanehruschool.onmicrosoft.com::dbf7ef27-8753-4df5-8fdc-08d184d9f567" providerId="AD" clId="Web-{E40F07E2-691A-F796-8664-D5EA31ED299D}" dt="2020-04-22T04:33:10.580" v="184"/>
          <ac:spMkLst>
            <pc:docMk/>
            <pc:sldMk cId="2991918467" sldId="285"/>
            <ac:spMk id="2" creationId="{47FC7FF9-63E5-49F9-AB31-66C0DCE3D4E2}"/>
          </ac:spMkLst>
        </pc:spChg>
        <pc:spChg chg="del">
          <ac:chgData name="Amrita Kaur" userId="S::amritapoo@kamlanehruschool.onmicrosoft.com::dbf7ef27-8753-4df5-8fdc-08d184d9f567" providerId="AD" clId="Web-{E40F07E2-691A-F796-8664-D5EA31ED299D}" dt="2020-04-22T04:32:05.002" v="170"/>
          <ac:spMkLst>
            <pc:docMk/>
            <pc:sldMk cId="2991918467" sldId="285"/>
            <ac:spMk id="3" creationId="{2572CE35-7126-4BB2-8AE1-F0ED851E899E}"/>
          </ac:spMkLst>
        </pc:spChg>
        <pc:spChg chg="add mod">
          <ac:chgData name="Amrita Kaur" userId="S::amritapoo@kamlanehruschool.onmicrosoft.com::dbf7ef27-8753-4df5-8fdc-08d184d9f567" providerId="AD" clId="Web-{E40F07E2-691A-F796-8664-D5EA31ED299D}" dt="2020-04-22T04:36:17.063" v="278" actId="1076"/>
          <ac:spMkLst>
            <pc:docMk/>
            <pc:sldMk cId="2991918467" sldId="285"/>
            <ac:spMk id="6" creationId="{4D92A5C8-8E51-4239-9BFB-1B002D28360B}"/>
          </ac:spMkLst>
        </pc:spChg>
        <pc:spChg chg="add del">
          <ac:chgData name="Amrita Kaur" userId="S::amritapoo@kamlanehruschool.onmicrosoft.com::dbf7ef27-8753-4df5-8fdc-08d184d9f567" providerId="AD" clId="Web-{E40F07E2-691A-F796-8664-D5EA31ED299D}" dt="2020-04-22T04:34:32.642" v="233"/>
          <ac:spMkLst>
            <pc:docMk/>
            <pc:sldMk cId="2991918467" sldId="285"/>
            <ac:spMk id="11" creationId="{59A309A7-1751-4ABE-A3C1-EEC40366AD89}"/>
          </ac:spMkLst>
        </pc:spChg>
        <pc:spChg chg="add del">
          <ac:chgData name="Amrita Kaur" userId="S::amritapoo@kamlanehruschool.onmicrosoft.com::dbf7ef27-8753-4df5-8fdc-08d184d9f567" providerId="AD" clId="Web-{E40F07E2-691A-F796-8664-D5EA31ED299D}" dt="2020-04-22T04:34:32.642" v="233"/>
          <ac:spMkLst>
            <pc:docMk/>
            <pc:sldMk cId="2991918467" sldId="285"/>
            <ac:spMk id="13" creationId="{967D8EB6-EAE1-4F9C-B398-83321E287204}"/>
          </ac:spMkLst>
        </pc:spChg>
        <pc:spChg chg="add del">
          <ac:chgData name="Amrita Kaur" userId="S::amritapoo@kamlanehruschool.onmicrosoft.com::dbf7ef27-8753-4df5-8fdc-08d184d9f567" providerId="AD" clId="Web-{E40F07E2-691A-F796-8664-D5EA31ED299D}" dt="2020-04-22T04:34:51.642" v="238"/>
          <ac:spMkLst>
            <pc:docMk/>
            <pc:sldMk cId="2991918467" sldId="285"/>
            <ac:spMk id="18" creationId="{201CC55D-ED54-4C5C-95E6-10947BD1103B}"/>
          </ac:spMkLst>
        </pc:spChg>
        <pc:spChg chg="add del">
          <ac:chgData name="Amrita Kaur" userId="S::amritapoo@kamlanehruschool.onmicrosoft.com::dbf7ef27-8753-4df5-8fdc-08d184d9f567" providerId="AD" clId="Web-{E40F07E2-691A-F796-8664-D5EA31ED299D}" dt="2020-04-22T04:34:51.642" v="238"/>
          <ac:spMkLst>
            <pc:docMk/>
            <pc:sldMk cId="2991918467" sldId="285"/>
            <ac:spMk id="24" creationId="{3873B707-463F-40B0-8227-E8CC6C67EB25}"/>
          </ac:spMkLst>
        </pc:spChg>
        <pc:spChg chg="add del">
          <ac:chgData name="Amrita Kaur" userId="S::amritapoo@kamlanehruschool.onmicrosoft.com::dbf7ef27-8753-4df5-8fdc-08d184d9f567" providerId="AD" clId="Web-{E40F07E2-691A-F796-8664-D5EA31ED299D}" dt="2020-04-22T04:34:51.642" v="238"/>
          <ac:spMkLst>
            <pc:docMk/>
            <pc:sldMk cId="2991918467" sldId="285"/>
            <ac:spMk id="26" creationId="{C13237C8-E62C-4F0D-A318-BD6FB6C2D138}"/>
          </ac:spMkLst>
        </pc:spChg>
        <pc:spChg chg="add del">
          <ac:chgData name="Amrita Kaur" userId="S::amritapoo@kamlanehruschool.onmicrosoft.com::dbf7ef27-8753-4df5-8fdc-08d184d9f567" providerId="AD" clId="Web-{E40F07E2-691A-F796-8664-D5EA31ED299D}" dt="2020-04-22T04:34:51.642" v="238"/>
          <ac:spMkLst>
            <pc:docMk/>
            <pc:sldMk cId="2991918467" sldId="285"/>
            <ac:spMk id="28" creationId="{19C9EAEA-39D0-4B0E-A0EB-51E7B26740B1}"/>
          </ac:spMkLst>
        </pc:spChg>
        <pc:spChg chg="add">
          <ac:chgData name="Amrita Kaur" userId="S::amritapoo@kamlanehruschool.onmicrosoft.com::dbf7ef27-8753-4df5-8fdc-08d184d9f567" providerId="AD" clId="Web-{E40F07E2-691A-F796-8664-D5EA31ED299D}" dt="2020-04-22T04:34:51.642" v="238"/>
          <ac:spMkLst>
            <pc:docMk/>
            <pc:sldMk cId="2991918467" sldId="285"/>
            <ac:spMk id="33" creationId="{6A84B152-3496-4C52-AF08-97AFFC09DD2C}"/>
          </ac:spMkLst>
        </pc:spChg>
        <pc:spChg chg="add">
          <ac:chgData name="Amrita Kaur" userId="S::amritapoo@kamlanehruschool.onmicrosoft.com::dbf7ef27-8753-4df5-8fdc-08d184d9f567" providerId="AD" clId="Web-{E40F07E2-691A-F796-8664-D5EA31ED299D}" dt="2020-04-22T04:34:51.642" v="238"/>
          <ac:spMkLst>
            <pc:docMk/>
            <pc:sldMk cId="2991918467" sldId="285"/>
            <ac:spMk id="35" creationId="{6B2ADB95-0FA3-4BD7-A8AC-89D014A83E5B}"/>
          </ac:spMkLst>
        </pc:spChg>
        <pc:spChg chg="add">
          <ac:chgData name="Amrita Kaur" userId="S::amritapoo@kamlanehruschool.onmicrosoft.com::dbf7ef27-8753-4df5-8fdc-08d184d9f567" providerId="AD" clId="Web-{E40F07E2-691A-F796-8664-D5EA31ED299D}" dt="2020-04-22T04:34:51.642" v="238"/>
          <ac:spMkLst>
            <pc:docMk/>
            <pc:sldMk cId="2991918467" sldId="285"/>
            <ac:spMk id="37" creationId="{C924DBCE-E731-4B22-8181-A39C1D86276C}"/>
          </ac:spMkLst>
        </pc:spChg>
        <pc:spChg chg="add">
          <ac:chgData name="Amrita Kaur" userId="S::amritapoo@kamlanehruschool.onmicrosoft.com::dbf7ef27-8753-4df5-8fdc-08d184d9f567" providerId="AD" clId="Web-{E40F07E2-691A-F796-8664-D5EA31ED299D}" dt="2020-04-22T04:34:51.642" v="238"/>
          <ac:spMkLst>
            <pc:docMk/>
            <pc:sldMk cId="2991918467" sldId="285"/>
            <ac:spMk id="39" creationId="{4CBF9756-6AC8-4C65-84DF-56FBFFA1D873}"/>
          </ac:spMkLst>
        </pc:spChg>
        <pc:spChg chg="add">
          <ac:chgData name="Amrita Kaur" userId="S::amritapoo@kamlanehruschool.onmicrosoft.com::dbf7ef27-8753-4df5-8fdc-08d184d9f567" providerId="AD" clId="Web-{E40F07E2-691A-F796-8664-D5EA31ED299D}" dt="2020-04-22T04:34:51.642" v="238"/>
          <ac:spMkLst>
            <pc:docMk/>
            <pc:sldMk cId="2991918467" sldId="285"/>
            <ac:spMk id="41" creationId="{2D385988-EAAF-4C27-AF8A-2BFBECAF3D4F}"/>
          </ac:spMkLst>
        </pc:spChg>
        <pc:spChg chg="add">
          <ac:chgData name="Amrita Kaur" userId="S::amritapoo@kamlanehruschool.onmicrosoft.com::dbf7ef27-8753-4df5-8fdc-08d184d9f567" providerId="AD" clId="Web-{E40F07E2-691A-F796-8664-D5EA31ED299D}" dt="2020-04-22T04:34:51.642" v="238"/>
          <ac:spMkLst>
            <pc:docMk/>
            <pc:sldMk cId="2991918467" sldId="285"/>
            <ac:spMk id="45" creationId="{B621D332-7329-4994-8836-C429A51B7549}"/>
          </ac:spMkLst>
        </pc:spChg>
        <pc:spChg chg="add">
          <ac:chgData name="Amrita Kaur" userId="S::amritapoo@kamlanehruschool.onmicrosoft.com::dbf7ef27-8753-4df5-8fdc-08d184d9f567" providerId="AD" clId="Web-{E40F07E2-691A-F796-8664-D5EA31ED299D}" dt="2020-04-22T04:34:51.642" v="238"/>
          <ac:spMkLst>
            <pc:docMk/>
            <pc:sldMk cId="2991918467" sldId="285"/>
            <ac:spMk id="47" creationId="{2D20F754-35A9-4508-BE3C-C59996D1437B}"/>
          </ac:spMkLst>
        </pc:spChg>
        <pc:grpChg chg="add del">
          <ac:chgData name="Amrita Kaur" userId="S::amritapoo@kamlanehruschool.onmicrosoft.com::dbf7ef27-8753-4df5-8fdc-08d184d9f567" providerId="AD" clId="Web-{E40F07E2-691A-F796-8664-D5EA31ED299D}" dt="2020-04-22T04:34:51.642" v="238"/>
          <ac:grpSpMkLst>
            <pc:docMk/>
            <pc:sldMk cId="2991918467" sldId="285"/>
            <ac:grpSpMk id="20" creationId="{1DE889C7-FAD6-4397-98E2-05D503484459}"/>
          </ac:grpSpMkLst>
        </pc:grpChg>
        <pc:picChg chg="add mod ord">
          <ac:chgData name="Amrita Kaur" userId="S::amritapoo@kamlanehruschool.onmicrosoft.com::dbf7ef27-8753-4df5-8fdc-08d184d9f567" providerId="AD" clId="Web-{E40F07E2-691A-F796-8664-D5EA31ED299D}" dt="2020-04-22T04:36:20.594" v="279" actId="1076"/>
          <ac:picMkLst>
            <pc:docMk/>
            <pc:sldMk cId="2991918467" sldId="285"/>
            <ac:picMk id="4" creationId="{98CA1B5F-957A-48CD-B059-6D2F38212C00}"/>
          </ac:picMkLst>
        </pc:picChg>
        <pc:cxnChg chg="add">
          <ac:chgData name="Amrita Kaur" userId="S::amritapoo@kamlanehruschool.onmicrosoft.com::dbf7ef27-8753-4df5-8fdc-08d184d9f567" providerId="AD" clId="Web-{E40F07E2-691A-F796-8664-D5EA31ED299D}" dt="2020-04-22T04:34:51.642" v="238"/>
          <ac:cxnSpMkLst>
            <pc:docMk/>
            <pc:sldMk cId="2991918467" sldId="285"/>
            <ac:cxnSpMk id="43" creationId="{43621FD4-D14D-45D5-9A57-9A2DE5EA59C0}"/>
          </ac:cxnSpMkLst>
        </pc:cxnChg>
      </pc:sldChg>
      <pc:sldChg chg="addSp modSp new mod setBg">
        <pc:chgData name="Amrita Kaur" userId="S::amritapoo@kamlanehruschool.onmicrosoft.com::dbf7ef27-8753-4df5-8fdc-08d184d9f567" providerId="AD" clId="Web-{E40F07E2-691A-F796-8664-D5EA31ED299D}" dt="2020-04-22T04:45:20.263" v="336" actId="1076"/>
        <pc:sldMkLst>
          <pc:docMk/>
          <pc:sldMk cId="3644296046" sldId="286"/>
        </pc:sldMkLst>
        <pc:spChg chg="mod">
          <ac:chgData name="Amrita Kaur" userId="S::amritapoo@kamlanehruschool.onmicrosoft.com::dbf7ef27-8753-4df5-8fdc-08d184d9f567" providerId="AD" clId="Web-{E40F07E2-691A-F796-8664-D5EA31ED299D}" dt="2020-04-22T04:42:40.561" v="332" actId="20577"/>
          <ac:spMkLst>
            <pc:docMk/>
            <pc:sldMk cId="3644296046" sldId="286"/>
            <ac:spMk id="2" creationId="{DEA955A2-BFBA-4BCB-8F3E-30876F0618D4}"/>
          </ac:spMkLst>
        </pc:spChg>
        <pc:spChg chg="mod">
          <ac:chgData name="Amrita Kaur" userId="S::amritapoo@kamlanehruschool.onmicrosoft.com::dbf7ef27-8753-4df5-8fdc-08d184d9f567" providerId="AD" clId="Web-{E40F07E2-691A-F796-8664-D5EA31ED299D}" dt="2020-04-22T04:45:20.263" v="336" actId="1076"/>
          <ac:spMkLst>
            <pc:docMk/>
            <pc:sldMk cId="3644296046" sldId="286"/>
            <ac:spMk id="3" creationId="{8761381E-F166-4EDE-B6D8-50663AF6DBA3}"/>
          </ac:spMkLst>
        </pc:spChg>
        <pc:spChg chg="add">
          <ac:chgData name="Amrita Kaur" userId="S::amritapoo@kamlanehruschool.onmicrosoft.com::dbf7ef27-8753-4df5-8fdc-08d184d9f567" providerId="AD" clId="Web-{E40F07E2-691A-F796-8664-D5EA31ED299D}" dt="2020-04-22T04:41:08.843" v="317"/>
          <ac:spMkLst>
            <pc:docMk/>
            <pc:sldMk cId="3644296046" sldId="286"/>
            <ac:spMk id="8" creationId="{C54A3646-77FE-4862-96CE-45260829B18F}"/>
          </ac:spMkLst>
        </pc:spChg>
        <pc:spChg chg="add">
          <ac:chgData name="Amrita Kaur" userId="S::amritapoo@kamlanehruschool.onmicrosoft.com::dbf7ef27-8753-4df5-8fdc-08d184d9f567" providerId="AD" clId="Web-{E40F07E2-691A-F796-8664-D5EA31ED299D}" dt="2020-04-22T04:41:08.843" v="317"/>
          <ac:spMkLst>
            <pc:docMk/>
            <pc:sldMk cId="3644296046" sldId="286"/>
            <ac:spMk id="33" creationId="{700D0C16-8549-4373-8B7C-3555082CEA0B}"/>
          </ac:spMkLst>
        </pc:spChg>
        <pc:spChg chg="add">
          <ac:chgData name="Amrita Kaur" userId="S::amritapoo@kamlanehruschool.onmicrosoft.com::dbf7ef27-8753-4df5-8fdc-08d184d9f567" providerId="AD" clId="Web-{E40F07E2-691A-F796-8664-D5EA31ED299D}" dt="2020-04-22T04:41:08.843" v="317"/>
          <ac:spMkLst>
            <pc:docMk/>
            <pc:sldMk cId="3644296046" sldId="286"/>
            <ac:spMk id="35" creationId="{C7341777-0F86-4E1E-A07F-2076F00D04EC}"/>
          </ac:spMkLst>
        </pc:spChg>
        <pc:grpChg chg="add">
          <ac:chgData name="Amrita Kaur" userId="S::amritapoo@kamlanehruschool.onmicrosoft.com::dbf7ef27-8753-4df5-8fdc-08d184d9f567" providerId="AD" clId="Web-{E40F07E2-691A-F796-8664-D5EA31ED299D}" dt="2020-04-22T04:41:08.843" v="317"/>
          <ac:grpSpMkLst>
            <pc:docMk/>
            <pc:sldMk cId="3644296046" sldId="286"/>
            <ac:grpSpMk id="10" creationId="{3F6FA249-9C10-48B9-9F72-1F333D8A9486}"/>
          </ac:grpSpMkLst>
        </pc:grpChg>
      </pc:sldChg>
    </pc:docChg>
  </pc:docChgLst>
  <pc:docChgLst>
    <pc:chgData name="Amrita Kaur" userId="S::amritapoo@kamlanehruschool.onmicrosoft.com::dbf7ef27-8753-4df5-8fdc-08d184d9f567" providerId="AD" clId="Web-{71168061-740A-9601-0A24-ADCBA8487907}"/>
    <pc:docChg chg="addSld delSld modSld">
      <pc:chgData name="Amrita Kaur" userId="S::amritapoo@kamlanehruschool.onmicrosoft.com::dbf7ef27-8753-4df5-8fdc-08d184d9f567" providerId="AD" clId="Web-{71168061-740A-9601-0A24-ADCBA8487907}" dt="2020-04-23T07:47:32.381" v="11" actId="1076"/>
      <pc:docMkLst>
        <pc:docMk/>
      </pc:docMkLst>
      <pc:sldChg chg="modSp">
        <pc:chgData name="Amrita Kaur" userId="S::amritapoo@kamlanehruschool.onmicrosoft.com::dbf7ef27-8753-4df5-8fdc-08d184d9f567" providerId="AD" clId="Web-{71168061-740A-9601-0A24-ADCBA8487907}" dt="2020-04-23T07:47:32.381" v="11" actId="1076"/>
        <pc:sldMkLst>
          <pc:docMk/>
          <pc:sldMk cId="226684293" sldId="282"/>
        </pc:sldMkLst>
        <pc:picChg chg="mod">
          <ac:chgData name="Amrita Kaur" userId="S::amritapoo@kamlanehruschool.onmicrosoft.com::dbf7ef27-8753-4df5-8fdc-08d184d9f567" providerId="AD" clId="Web-{71168061-740A-9601-0A24-ADCBA8487907}" dt="2020-04-23T07:47:32.381" v="11" actId="1076"/>
          <ac:picMkLst>
            <pc:docMk/>
            <pc:sldMk cId="226684293" sldId="282"/>
            <ac:picMk id="4" creationId="{B5BDCCF9-BA3E-4619-9250-0B261647222C}"/>
          </ac:picMkLst>
        </pc:picChg>
      </pc:sldChg>
      <pc:sldChg chg="addSp delSp modSp new del">
        <pc:chgData name="Amrita Kaur" userId="S::amritapoo@kamlanehruschool.onmicrosoft.com::dbf7ef27-8753-4df5-8fdc-08d184d9f567" providerId="AD" clId="Web-{71168061-740A-9601-0A24-ADCBA8487907}" dt="2020-04-23T07:47:15.615" v="8"/>
        <pc:sldMkLst>
          <pc:docMk/>
          <pc:sldMk cId="2224312096" sldId="299"/>
        </pc:sldMkLst>
        <pc:spChg chg="del mod">
          <ac:chgData name="Amrita Kaur" userId="S::amritapoo@kamlanehruschool.onmicrosoft.com::dbf7ef27-8753-4df5-8fdc-08d184d9f567" providerId="AD" clId="Web-{71168061-740A-9601-0A24-ADCBA8487907}" dt="2020-04-23T07:36:07.107" v="2"/>
          <ac:spMkLst>
            <pc:docMk/>
            <pc:sldMk cId="2224312096" sldId="299"/>
            <ac:spMk id="2" creationId="{B7A38BFB-FB6D-41F0-BD0B-C1CCA24CC715}"/>
          </ac:spMkLst>
        </pc:spChg>
        <pc:spChg chg="del">
          <ac:chgData name="Amrita Kaur" userId="S::amritapoo@kamlanehruschool.onmicrosoft.com::dbf7ef27-8753-4df5-8fdc-08d184d9f567" providerId="AD" clId="Web-{71168061-740A-9601-0A24-ADCBA8487907}" dt="2020-04-23T07:36:10.514" v="3"/>
          <ac:spMkLst>
            <pc:docMk/>
            <pc:sldMk cId="2224312096" sldId="299"/>
            <ac:spMk id="3" creationId="{CEEC14FD-44AE-4A1D-88A2-CE20E48376B4}"/>
          </ac:spMkLst>
        </pc:spChg>
        <pc:picChg chg="add mod ord">
          <ac:chgData name="Amrita Kaur" userId="S::amritapoo@kamlanehruschool.onmicrosoft.com::dbf7ef27-8753-4df5-8fdc-08d184d9f567" providerId="AD" clId="Web-{71168061-740A-9601-0A24-ADCBA8487907}" dt="2020-04-23T07:36:24.327" v="7" actId="14100"/>
          <ac:picMkLst>
            <pc:docMk/>
            <pc:sldMk cId="2224312096" sldId="299"/>
            <ac:picMk id="4" creationId="{5C57B50F-20C5-48FC-BDC1-DA67ACA7D993}"/>
          </ac:picMkLst>
        </pc:picChg>
      </pc:sldChg>
    </pc:docChg>
  </pc:docChgLst>
  <pc:docChgLst>
    <pc:chgData name="Amrita Kaur" userId="S::amritapoo@kamlanehruschool.onmicrosoft.com::dbf7ef27-8753-4df5-8fdc-08d184d9f567" providerId="AD" clId="Web-{89F34BD3-1819-BC28-D438-292B6927B338}"/>
    <pc:docChg chg="addSld delSld modSld">
      <pc:chgData name="Amrita Kaur" userId="S::amritapoo@kamlanehruschool.onmicrosoft.com::dbf7ef27-8753-4df5-8fdc-08d184d9f567" providerId="AD" clId="Web-{89F34BD3-1819-BC28-D438-292B6927B338}" dt="2020-04-22T03:32:23.714" v="7"/>
      <pc:docMkLst>
        <pc:docMk/>
      </pc:docMkLst>
      <pc:sldChg chg="addSp modSp del">
        <pc:chgData name="Amrita Kaur" userId="S::amritapoo@kamlanehruschool.onmicrosoft.com::dbf7ef27-8753-4df5-8fdc-08d184d9f567" providerId="AD" clId="Web-{89F34BD3-1819-BC28-D438-292B6927B338}" dt="2020-04-22T03:32:14.886" v="5"/>
        <pc:sldMkLst>
          <pc:docMk/>
          <pc:sldMk cId="510393875" sldId="257"/>
        </pc:sldMkLst>
        <pc:picChg chg="add mod">
          <ac:chgData name="Amrita Kaur" userId="S::amritapoo@kamlanehruschool.onmicrosoft.com::dbf7ef27-8753-4df5-8fdc-08d184d9f567" providerId="AD" clId="Web-{89F34BD3-1819-BC28-D438-292B6927B338}" dt="2020-04-22T03:31:54.011" v="0"/>
          <ac:picMkLst>
            <pc:docMk/>
            <pc:sldMk cId="510393875" sldId="257"/>
            <ac:picMk id="2" creationId="{C305444E-1BE9-4BE8-B265-2DFE1CE17491}"/>
          </ac:picMkLst>
        </pc:picChg>
      </pc:sldChg>
      <pc:sldChg chg="addSp delSp modSp new mod setBg">
        <pc:chgData name="Amrita Kaur" userId="S::amritapoo@kamlanehruschool.onmicrosoft.com::dbf7ef27-8753-4df5-8fdc-08d184d9f567" providerId="AD" clId="Web-{89F34BD3-1819-BC28-D438-292B6927B338}" dt="2020-04-22T03:32:23.714" v="7"/>
        <pc:sldMkLst>
          <pc:docMk/>
          <pc:sldMk cId="226684293" sldId="282"/>
        </pc:sldMkLst>
        <pc:spChg chg="del mod">
          <ac:chgData name="Amrita Kaur" userId="S::amritapoo@kamlanehruschool.onmicrosoft.com::dbf7ef27-8753-4df5-8fdc-08d184d9f567" providerId="AD" clId="Web-{89F34BD3-1819-BC28-D438-292B6927B338}" dt="2020-04-22T03:32:07.011" v="3"/>
          <ac:spMkLst>
            <pc:docMk/>
            <pc:sldMk cId="226684293" sldId="282"/>
            <ac:spMk id="2" creationId="{3EF69962-5AFC-4AA1-A876-B43FB87DE56A}"/>
          </ac:spMkLst>
        </pc:spChg>
        <pc:spChg chg="del">
          <ac:chgData name="Amrita Kaur" userId="S::amritapoo@kamlanehruschool.onmicrosoft.com::dbf7ef27-8753-4df5-8fdc-08d184d9f567" providerId="AD" clId="Web-{89F34BD3-1819-BC28-D438-292B6927B338}" dt="2020-04-22T03:32:11.058" v="4"/>
          <ac:spMkLst>
            <pc:docMk/>
            <pc:sldMk cId="226684293" sldId="282"/>
            <ac:spMk id="3" creationId="{A2D48543-41FB-439E-8654-38E0F9CE898B}"/>
          </ac:spMkLst>
        </pc:spChg>
        <pc:picChg chg="add mod ord">
          <ac:chgData name="Amrita Kaur" userId="S::amritapoo@kamlanehruschool.onmicrosoft.com::dbf7ef27-8753-4df5-8fdc-08d184d9f567" providerId="AD" clId="Web-{89F34BD3-1819-BC28-D438-292B6927B338}" dt="2020-04-22T03:32:23.714" v="7"/>
          <ac:picMkLst>
            <pc:docMk/>
            <pc:sldMk cId="226684293" sldId="282"/>
            <ac:picMk id="4" creationId="{B5BDCCF9-BA3E-4619-9250-0B261647222C}"/>
          </ac:picMkLst>
        </pc:picChg>
      </pc:sldChg>
    </pc:docChg>
  </pc:docChgLst>
  <pc:docChgLst>
    <pc:chgData name="Amrita Kaur" userId="S::amritapoo@kamlanehruschool.onmicrosoft.com::dbf7ef27-8753-4df5-8fdc-08d184d9f567" providerId="AD" clId="Web-{6CFB209D-60D2-44E8-C61C-8195C6C97B2E}"/>
    <pc:docChg chg="addSld delSld modSld">
      <pc:chgData name="Amrita Kaur" userId="S::amritapoo@kamlanehruschool.onmicrosoft.com::dbf7ef27-8753-4df5-8fdc-08d184d9f567" providerId="AD" clId="Web-{6CFB209D-60D2-44E8-C61C-8195C6C97B2E}" dt="2020-04-20T09:58:21.684" v="40" actId="20577"/>
      <pc:docMkLst>
        <pc:docMk/>
      </pc:docMkLst>
      <pc:sldChg chg="del">
        <pc:chgData name="Amrita Kaur" userId="S::amritapoo@kamlanehruschool.onmicrosoft.com::dbf7ef27-8753-4df5-8fdc-08d184d9f567" providerId="AD" clId="Web-{6CFB209D-60D2-44E8-C61C-8195C6C97B2E}" dt="2020-04-20T08:47:28.308" v="0"/>
        <pc:sldMkLst>
          <pc:docMk/>
          <pc:sldMk cId="862520745" sldId="265"/>
        </pc:sldMkLst>
      </pc:sldChg>
      <pc:sldChg chg="delSp modSp new">
        <pc:chgData name="Amrita Kaur" userId="S::amritapoo@kamlanehruschool.onmicrosoft.com::dbf7ef27-8753-4df5-8fdc-08d184d9f567" providerId="AD" clId="Web-{6CFB209D-60D2-44E8-C61C-8195C6C97B2E}" dt="2020-04-20T09:08:02.459" v="14" actId="20577"/>
        <pc:sldMkLst>
          <pc:docMk/>
          <pc:sldMk cId="689725547" sldId="275"/>
        </pc:sldMkLst>
        <pc:spChg chg="del mod">
          <ac:chgData name="Amrita Kaur" userId="S::amritapoo@kamlanehruschool.onmicrosoft.com::dbf7ef27-8753-4df5-8fdc-08d184d9f567" providerId="AD" clId="Web-{6CFB209D-60D2-44E8-C61C-8195C6C97B2E}" dt="2020-04-20T09:02:31.416" v="6"/>
          <ac:spMkLst>
            <pc:docMk/>
            <pc:sldMk cId="689725547" sldId="275"/>
            <ac:spMk id="2" creationId="{B13962FC-8703-4770-945B-390E5C830C98}"/>
          </ac:spMkLst>
        </pc:spChg>
        <pc:spChg chg="mod">
          <ac:chgData name="Amrita Kaur" userId="S::amritapoo@kamlanehruschool.onmicrosoft.com::dbf7ef27-8753-4df5-8fdc-08d184d9f567" providerId="AD" clId="Web-{6CFB209D-60D2-44E8-C61C-8195C6C97B2E}" dt="2020-04-20T09:08:02.459" v="14" actId="20577"/>
          <ac:spMkLst>
            <pc:docMk/>
            <pc:sldMk cId="689725547" sldId="275"/>
            <ac:spMk id="3" creationId="{3DAF40F7-1521-4EBC-9482-D6D496E084E9}"/>
          </ac:spMkLst>
        </pc:spChg>
      </pc:sldChg>
      <pc:sldChg chg="delSp modSp new">
        <pc:chgData name="Amrita Kaur" userId="S::amritapoo@kamlanehruschool.onmicrosoft.com::dbf7ef27-8753-4df5-8fdc-08d184d9f567" providerId="AD" clId="Web-{6CFB209D-60D2-44E8-C61C-8195C6C97B2E}" dt="2020-04-20T09:57:54.809" v="38" actId="20577"/>
        <pc:sldMkLst>
          <pc:docMk/>
          <pc:sldMk cId="598902299" sldId="276"/>
        </pc:sldMkLst>
        <pc:spChg chg="del mod">
          <ac:chgData name="Amrita Kaur" userId="S::amritapoo@kamlanehruschool.onmicrosoft.com::dbf7ef27-8753-4df5-8fdc-08d184d9f567" providerId="AD" clId="Web-{6CFB209D-60D2-44E8-C61C-8195C6C97B2E}" dt="2020-04-20T09:57:07.543" v="22"/>
          <ac:spMkLst>
            <pc:docMk/>
            <pc:sldMk cId="598902299" sldId="276"/>
            <ac:spMk id="2" creationId="{6F91CA56-8FE6-47A4-878E-DB875FF98F48}"/>
          </ac:spMkLst>
        </pc:spChg>
        <pc:spChg chg="mod">
          <ac:chgData name="Amrita Kaur" userId="S::amritapoo@kamlanehruschool.onmicrosoft.com::dbf7ef27-8753-4df5-8fdc-08d184d9f567" providerId="AD" clId="Web-{6CFB209D-60D2-44E8-C61C-8195C6C97B2E}" dt="2020-04-20T09:57:54.809" v="38" actId="20577"/>
          <ac:spMkLst>
            <pc:docMk/>
            <pc:sldMk cId="598902299" sldId="276"/>
            <ac:spMk id="3" creationId="{351E0EE2-20E1-44DE-8A98-997AEA7E5557}"/>
          </ac:spMkLst>
        </pc:spChg>
      </pc:sldChg>
    </pc:docChg>
  </pc:docChgLst>
  <pc:docChgLst>
    <pc:chgData name="Amrita Kaur" userId="S::amritapoo@kamlanehruschool.onmicrosoft.com::dbf7ef27-8753-4df5-8fdc-08d184d9f567" providerId="AD" clId="Web-{AE503CCF-F4ED-A987-A8D0-B96FEEC6354E}"/>
    <pc:docChg chg="addSld delSld modSld sldOrd">
      <pc:chgData name="Amrita Kaur" userId="S::amritapoo@kamlanehruschool.onmicrosoft.com::dbf7ef27-8753-4df5-8fdc-08d184d9f567" providerId="AD" clId="Web-{AE503CCF-F4ED-A987-A8D0-B96FEEC6354E}" dt="2020-04-22T06:33:05.788" v="1156" actId="20577"/>
      <pc:docMkLst>
        <pc:docMk/>
      </pc:docMkLst>
      <pc:sldChg chg="modSp">
        <pc:chgData name="Amrita Kaur" userId="S::amritapoo@kamlanehruschool.onmicrosoft.com::dbf7ef27-8753-4df5-8fdc-08d184d9f567" providerId="AD" clId="Web-{AE503CCF-F4ED-A987-A8D0-B96FEEC6354E}" dt="2020-04-22T06:12:00.922" v="561" actId="20577"/>
        <pc:sldMkLst>
          <pc:docMk/>
          <pc:sldMk cId="1791787176" sldId="263"/>
        </pc:sldMkLst>
        <pc:spChg chg="mod">
          <ac:chgData name="Amrita Kaur" userId="S::amritapoo@kamlanehruschool.onmicrosoft.com::dbf7ef27-8753-4df5-8fdc-08d184d9f567" providerId="AD" clId="Web-{AE503CCF-F4ED-A987-A8D0-B96FEEC6354E}" dt="2020-04-22T06:12:00.922" v="561" actId="20577"/>
          <ac:spMkLst>
            <pc:docMk/>
            <pc:sldMk cId="1791787176" sldId="263"/>
            <ac:spMk id="2" creationId="{92ADF983-2485-4F0C-858E-5C60D83C21A0}"/>
          </ac:spMkLst>
        </pc:spChg>
        <pc:spChg chg="mod">
          <ac:chgData name="Amrita Kaur" userId="S::amritapoo@kamlanehruschool.onmicrosoft.com::dbf7ef27-8753-4df5-8fdc-08d184d9f567" providerId="AD" clId="Web-{AE503CCF-F4ED-A987-A8D0-B96FEEC6354E}" dt="2020-04-22T06:11:49.282" v="550" actId="14100"/>
          <ac:spMkLst>
            <pc:docMk/>
            <pc:sldMk cId="1791787176" sldId="263"/>
            <ac:spMk id="3" creationId="{D575A6C6-4E4B-476F-8B0F-B78D4C6F15D2}"/>
          </ac:spMkLst>
        </pc:spChg>
        <pc:picChg chg="mod">
          <ac:chgData name="Amrita Kaur" userId="S::amritapoo@kamlanehruschool.onmicrosoft.com::dbf7ef27-8753-4df5-8fdc-08d184d9f567" providerId="AD" clId="Web-{AE503CCF-F4ED-A987-A8D0-B96FEEC6354E}" dt="2020-04-22T06:11:46.250" v="549" actId="14100"/>
          <ac:picMkLst>
            <pc:docMk/>
            <pc:sldMk cId="1791787176" sldId="263"/>
            <ac:picMk id="4" creationId="{FFE2A549-8DD6-4F96-8FAB-CEB3AC8D7706}"/>
          </ac:picMkLst>
        </pc:picChg>
      </pc:sldChg>
      <pc:sldChg chg="modSp">
        <pc:chgData name="Amrita Kaur" userId="S::amritapoo@kamlanehruschool.onmicrosoft.com::dbf7ef27-8753-4df5-8fdc-08d184d9f567" providerId="AD" clId="Web-{AE503CCF-F4ED-A987-A8D0-B96FEEC6354E}" dt="2020-04-22T06:12:15.079" v="564" actId="14100"/>
        <pc:sldMkLst>
          <pc:docMk/>
          <pc:sldMk cId="2734348462" sldId="271"/>
        </pc:sldMkLst>
        <pc:graphicFrameChg chg="mod">
          <ac:chgData name="Amrita Kaur" userId="S::amritapoo@kamlanehruschool.onmicrosoft.com::dbf7ef27-8753-4df5-8fdc-08d184d9f567" providerId="AD" clId="Web-{AE503CCF-F4ED-A987-A8D0-B96FEEC6354E}" dt="2020-04-22T06:12:15.079" v="564" actId="14100"/>
          <ac:graphicFrameMkLst>
            <pc:docMk/>
            <pc:sldMk cId="2734348462" sldId="271"/>
            <ac:graphicFrameMk id="5" creationId="{6159D43F-E43D-42D1-859F-52560802D008}"/>
          </ac:graphicFrameMkLst>
        </pc:graphicFrameChg>
      </pc:sldChg>
      <pc:sldChg chg="modSp">
        <pc:chgData name="Amrita Kaur" userId="S::amritapoo@kamlanehruschool.onmicrosoft.com::dbf7ef27-8753-4df5-8fdc-08d184d9f567" providerId="AD" clId="Web-{AE503CCF-F4ED-A987-A8D0-B96FEEC6354E}" dt="2020-04-22T06:29:05.131" v="1059" actId="20577"/>
        <pc:sldMkLst>
          <pc:docMk/>
          <pc:sldMk cId="1722818923" sldId="273"/>
        </pc:sldMkLst>
        <pc:spChg chg="mod">
          <ac:chgData name="Amrita Kaur" userId="S::amritapoo@kamlanehruschool.onmicrosoft.com::dbf7ef27-8753-4df5-8fdc-08d184d9f567" providerId="AD" clId="Web-{AE503CCF-F4ED-A987-A8D0-B96FEEC6354E}" dt="2020-04-22T06:29:05.131" v="1059" actId="20577"/>
          <ac:spMkLst>
            <pc:docMk/>
            <pc:sldMk cId="1722818923" sldId="273"/>
            <ac:spMk id="2" creationId="{84BC33AC-C09B-45CC-AEE1-A154B302244F}"/>
          </ac:spMkLst>
        </pc:spChg>
      </pc:sldChg>
      <pc:sldChg chg="modSp ord">
        <pc:chgData name="Amrita Kaur" userId="S::amritapoo@kamlanehruschool.onmicrosoft.com::dbf7ef27-8753-4df5-8fdc-08d184d9f567" providerId="AD" clId="Web-{AE503CCF-F4ED-A987-A8D0-B96FEEC6354E}" dt="2020-04-22T06:13:04.532" v="567"/>
        <pc:sldMkLst>
          <pc:docMk/>
          <pc:sldMk cId="2389883820" sldId="274"/>
        </pc:sldMkLst>
        <pc:spChg chg="mod">
          <ac:chgData name="Amrita Kaur" userId="S::amritapoo@kamlanehruschool.onmicrosoft.com::dbf7ef27-8753-4df5-8fdc-08d184d9f567" providerId="AD" clId="Web-{AE503CCF-F4ED-A987-A8D0-B96FEEC6354E}" dt="2020-04-22T06:11:05.281" v="543" actId="14100"/>
          <ac:spMkLst>
            <pc:docMk/>
            <pc:sldMk cId="2389883820" sldId="274"/>
            <ac:spMk id="4" creationId="{8BFE0B61-74C7-43EA-997F-B065E3D11CD2}"/>
          </ac:spMkLst>
        </pc:spChg>
      </pc:sldChg>
      <pc:sldChg chg="del">
        <pc:chgData name="Amrita Kaur" userId="S::amritapoo@kamlanehruschool.onmicrosoft.com::dbf7ef27-8753-4df5-8fdc-08d184d9f567" providerId="AD" clId="Web-{AE503CCF-F4ED-A987-A8D0-B96FEEC6354E}" dt="2020-04-22T06:09:21.343" v="538"/>
        <pc:sldMkLst>
          <pc:docMk/>
          <pc:sldMk cId="84576842" sldId="277"/>
        </pc:sldMkLst>
      </pc:sldChg>
      <pc:sldChg chg="modSp del">
        <pc:chgData name="Amrita Kaur" userId="S::amritapoo@kamlanehruschool.onmicrosoft.com::dbf7ef27-8753-4df5-8fdc-08d184d9f567" providerId="AD" clId="Web-{AE503CCF-F4ED-A987-A8D0-B96FEEC6354E}" dt="2020-04-22T06:09:14.187" v="536"/>
        <pc:sldMkLst>
          <pc:docMk/>
          <pc:sldMk cId="4015756093" sldId="278"/>
        </pc:sldMkLst>
        <pc:spChg chg="mod">
          <ac:chgData name="Amrita Kaur" userId="S::amritapoo@kamlanehruschool.onmicrosoft.com::dbf7ef27-8753-4df5-8fdc-08d184d9f567" providerId="AD" clId="Web-{AE503CCF-F4ED-A987-A8D0-B96FEEC6354E}" dt="2020-04-22T04:53:55.307" v="6" actId="20577"/>
          <ac:spMkLst>
            <pc:docMk/>
            <pc:sldMk cId="4015756093" sldId="278"/>
            <ac:spMk id="3" creationId="{F95A583A-F855-474A-9EAE-88CFD2D9D994}"/>
          </ac:spMkLst>
        </pc:spChg>
      </pc:sldChg>
      <pc:sldChg chg="del">
        <pc:chgData name="Amrita Kaur" userId="S::amritapoo@kamlanehruschool.onmicrosoft.com::dbf7ef27-8753-4df5-8fdc-08d184d9f567" providerId="AD" clId="Web-{AE503CCF-F4ED-A987-A8D0-B96FEEC6354E}" dt="2020-04-22T06:09:17.734" v="537"/>
        <pc:sldMkLst>
          <pc:docMk/>
          <pc:sldMk cId="436588481" sldId="279"/>
        </pc:sldMkLst>
      </pc:sldChg>
      <pc:sldChg chg="ord">
        <pc:chgData name="Amrita Kaur" userId="S::amritapoo@kamlanehruschool.onmicrosoft.com::dbf7ef27-8753-4df5-8fdc-08d184d9f567" providerId="AD" clId="Web-{AE503CCF-F4ED-A987-A8D0-B96FEEC6354E}" dt="2020-04-22T06:12:52.501" v="565"/>
        <pc:sldMkLst>
          <pc:docMk/>
          <pc:sldMk cId="3474402714" sldId="280"/>
        </pc:sldMkLst>
      </pc:sldChg>
      <pc:sldChg chg="ord">
        <pc:chgData name="Amrita Kaur" userId="S::amritapoo@kamlanehruschool.onmicrosoft.com::dbf7ef27-8753-4df5-8fdc-08d184d9f567" providerId="AD" clId="Web-{AE503CCF-F4ED-A987-A8D0-B96FEEC6354E}" dt="2020-04-22T06:26:38.224" v="903"/>
        <pc:sldMkLst>
          <pc:docMk/>
          <pc:sldMk cId="592210950" sldId="281"/>
        </pc:sldMkLst>
      </pc:sldChg>
      <pc:sldChg chg="modSp">
        <pc:chgData name="Amrita Kaur" userId="S::amritapoo@kamlanehruschool.onmicrosoft.com::dbf7ef27-8753-4df5-8fdc-08d184d9f567" providerId="AD" clId="Web-{AE503CCF-F4ED-A987-A8D0-B96FEEC6354E}" dt="2020-04-22T06:21:37.738" v="779" actId="20577"/>
        <pc:sldMkLst>
          <pc:docMk/>
          <pc:sldMk cId="1082854613" sldId="283"/>
        </pc:sldMkLst>
        <pc:spChg chg="mod">
          <ac:chgData name="Amrita Kaur" userId="S::amritapoo@kamlanehruschool.onmicrosoft.com::dbf7ef27-8753-4df5-8fdc-08d184d9f567" providerId="AD" clId="Web-{AE503CCF-F4ED-A987-A8D0-B96FEEC6354E}" dt="2020-04-22T06:21:37.738" v="779" actId="20577"/>
          <ac:spMkLst>
            <pc:docMk/>
            <pc:sldMk cId="1082854613" sldId="283"/>
            <ac:spMk id="4" creationId="{E3036407-3C69-4213-A59F-00E020635C4E}"/>
          </ac:spMkLst>
        </pc:spChg>
      </pc:sldChg>
      <pc:sldChg chg="addSp delSp modSp new">
        <pc:chgData name="Amrita Kaur" userId="S::amritapoo@kamlanehruschool.onmicrosoft.com::dbf7ef27-8753-4df5-8fdc-08d184d9f567" providerId="AD" clId="Web-{AE503CCF-F4ED-A987-A8D0-B96FEEC6354E}" dt="2020-04-22T04:57:18.512" v="80" actId="20577"/>
        <pc:sldMkLst>
          <pc:docMk/>
          <pc:sldMk cId="2239247230" sldId="287"/>
        </pc:sldMkLst>
        <pc:spChg chg="del mod">
          <ac:chgData name="Amrita Kaur" userId="S::amritapoo@kamlanehruschool.onmicrosoft.com::dbf7ef27-8753-4df5-8fdc-08d184d9f567" providerId="AD" clId="Web-{AE503CCF-F4ED-A987-A8D0-B96FEEC6354E}" dt="2020-04-22T04:55:33.261" v="24"/>
          <ac:spMkLst>
            <pc:docMk/>
            <pc:sldMk cId="2239247230" sldId="287"/>
            <ac:spMk id="2" creationId="{6AADA35E-C5D0-4375-9D72-AC14F666582F}"/>
          </ac:spMkLst>
        </pc:spChg>
        <pc:spChg chg="mod">
          <ac:chgData name="Amrita Kaur" userId="S::amritapoo@kamlanehruschool.onmicrosoft.com::dbf7ef27-8753-4df5-8fdc-08d184d9f567" providerId="AD" clId="Web-{AE503CCF-F4ED-A987-A8D0-B96FEEC6354E}" dt="2020-04-22T04:57:18.512" v="80" actId="20577"/>
          <ac:spMkLst>
            <pc:docMk/>
            <pc:sldMk cId="2239247230" sldId="287"/>
            <ac:spMk id="3" creationId="{7866FB61-5CF3-46B3-94DC-EC4498A29B43}"/>
          </ac:spMkLst>
        </pc:spChg>
        <pc:picChg chg="add mod">
          <ac:chgData name="Amrita Kaur" userId="S::amritapoo@kamlanehruschool.onmicrosoft.com::dbf7ef27-8753-4df5-8fdc-08d184d9f567" providerId="AD" clId="Web-{AE503CCF-F4ED-A987-A8D0-B96FEEC6354E}" dt="2020-04-22T04:57:04.059" v="75" actId="14100"/>
          <ac:picMkLst>
            <pc:docMk/>
            <pc:sldMk cId="2239247230" sldId="287"/>
            <ac:picMk id="5" creationId="{4077827E-7BB6-4632-8349-2E36AF088DF0}"/>
          </ac:picMkLst>
        </pc:picChg>
      </pc:sldChg>
      <pc:sldChg chg="addSp delSp modSp new">
        <pc:chgData name="Amrita Kaur" userId="S::amritapoo@kamlanehruschool.onmicrosoft.com::dbf7ef27-8753-4df5-8fdc-08d184d9f567" providerId="AD" clId="Web-{AE503CCF-F4ED-A987-A8D0-B96FEEC6354E}" dt="2020-04-22T06:07:16.280" v="497"/>
        <pc:sldMkLst>
          <pc:docMk/>
          <pc:sldMk cId="1345138865" sldId="288"/>
        </pc:sldMkLst>
        <pc:spChg chg="mod">
          <ac:chgData name="Amrita Kaur" userId="S::amritapoo@kamlanehruschool.onmicrosoft.com::dbf7ef27-8753-4df5-8fdc-08d184d9f567" providerId="AD" clId="Web-{AE503CCF-F4ED-A987-A8D0-B96FEEC6354E}" dt="2020-04-22T06:01:11.497" v="417" actId="14100"/>
          <ac:spMkLst>
            <pc:docMk/>
            <pc:sldMk cId="1345138865" sldId="288"/>
            <ac:spMk id="2" creationId="{CB7F7FAD-E69B-466F-858B-381535F410BD}"/>
          </ac:spMkLst>
        </pc:spChg>
        <pc:spChg chg="del">
          <ac:chgData name="Amrita Kaur" userId="S::amritapoo@kamlanehruschool.onmicrosoft.com::dbf7ef27-8753-4df5-8fdc-08d184d9f567" providerId="AD" clId="Web-{AE503CCF-F4ED-A987-A8D0-B96FEEC6354E}" dt="2020-04-22T05:54:49.761" v="214"/>
          <ac:spMkLst>
            <pc:docMk/>
            <pc:sldMk cId="1345138865" sldId="288"/>
            <ac:spMk id="3" creationId="{5D8AEB8C-FC8D-4EB6-8BB4-35A41A1EC6EE}"/>
          </ac:spMkLst>
        </pc:spChg>
        <pc:graphicFrameChg chg="add mod ord modGraphic">
          <ac:chgData name="Amrita Kaur" userId="S::amritapoo@kamlanehruschool.onmicrosoft.com::dbf7ef27-8753-4df5-8fdc-08d184d9f567" providerId="AD" clId="Web-{AE503CCF-F4ED-A987-A8D0-B96FEEC6354E}" dt="2020-04-22T06:07:16.280" v="497"/>
          <ac:graphicFrameMkLst>
            <pc:docMk/>
            <pc:sldMk cId="1345138865" sldId="288"/>
            <ac:graphicFrameMk id="4" creationId="{9E9EB890-3A40-49E2-A08F-41631BC03A3F}"/>
          </ac:graphicFrameMkLst>
        </pc:graphicFrameChg>
      </pc:sldChg>
      <pc:sldChg chg="addSp delSp modSp new mod setBg">
        <pc:chgData name="Amrita Kaur" userId="S::amritapoo@kamlanehruschool.onmicrosoft.com::dbf7ef27-8753-4df5-8fdc-08d184d9f567" providerId="AD" clId="Web-{AE503CCF-F4ED-A987-A8D0-B96FEEC6354E}" dt="2020-04-22T06:09:06.875" v="533" actId="20577"/>
        <pc:sldMkLst>
          <pc:docMk/>
          <pc:sldMk cId="64992837" sldId="289"/>
        </pc:sldMkLst>
        <pc:spChg chg="mod">
          <ac:chgData name="Amrita Kaur" userId="S::amritapoo@kamlanehruschool.onmicrosoft.com::dbf7ef27-8753-4df5-8fdc-08d184d9f567" providerId="AD" clId="Web-{AE503CCF-F4ED-A987-A8D0-B96FEEC6354E}" dt="2020-04-22T06:09:06.875" v="533" actId="20577"/>
          <ac:spMkLst>
            <pc:docMk/>
            <pc:sldMk cId="64992837" sldId="289"/>
            <ac:spMk id="2" creationId="{AC1DEEC1-AC32-40CB-B3A1-4FC405881432}"/>
          </ac:spMkLst>
        </pc:spChg>
        <pc:spChg chg="add del">
          <ac:chgData name="Amrita Kaur" userId="S::amritapoo@kamlanehruschool.onmicrosoft.com::dbf7ef27-8753-4df5-8fdc-08d184d9f567" providerId="AD" clId="Web-{AE503CCF-F4ED-A987-A8D0-B96FEEC6354E}" dt="2020-04-22T06:08:08.015" v="502"/>
          <ac:spMkLst>
            <pc:docMk/>
            <pc:sldMk cId="64992837" sldId="289"/>
            <ac:spMk id="3" creationId="{55E78378-32F8-46FB-8C85-88D38F8E4C3A}"/>
          </ac:spMkLst>
        </pc:spChg>
        <pc:spChg chg="add del">
          <ac:chgData name="Amrita Kaur" userId="S::amritapoo@kamlanehruschool.onmicrosoft.com::dbf7ef27-8753-4df5-8fdc-08d184d9f567" providerId="AD" clId="Web-{AE503CCF-F4ED-A987-A8D0-B96FEEC6354E}" dt="2020-04-22T06:08:55.453" v="532"/>
          <ac:spMkLst>
            <pc:docMk/>
            <pc:sldMk cId="64992837" sldId="289"/>
            <ac:spMk id="7" creationId="{0BC9EFE1-D8CB-4668-9980-DB108327A794}"/>
          </ac:spMkLst>
        </pc:spChg>
        <pc:spChg chg="add del">
          <ac:chgData name="Amrita Kaur" userId="S::amritapoo@kamlanehruschool.onmicrosoft.com::dbf7ef27-8753-4df5-8fdc-08d184d9f567" providerId="AD" clId="Web-{AE503CCF-F4ED-A987-A8D0-B96FEEC6354E}" dt="2020-04-22T06:08:55.453" v="532"/>
          <ac:spMkLst>
            <pc:docMk/>
            <pc:sldMk cId="64992837" sldId="289"/>
            <ac:spMk id="9" creationId="{77DA6D33-2D62-458C-BF5D-DBF612FD557E}"/>
          </ac:spMkLst>
        </pc:spChg>
        <pc:spChg chg="add del">
          <ac:chgData name="Amrita Kaur" userId="S::amritapoo@kamlanehruschool.onmicrosoft.com::dbf7ef27-8753-4df5-8fdc-08d184d9f567" providerId="AD" clId="Web-{AE503CCF-F4ED-A987-A8D0-B96FEEC6354E}" dt="2020-04-22T06:08:07.999" v="501"/>
          <ac:spMkLst>
            <pc:docMk/>
            <pc:sldMk cId="64992837" sldId="289"/>
            <ac:spMk id="10" creationId="{E45B1D5C-0827-4AF0-8186-11FC5A8B8B92}"/>
          </ac:spMkLst>
        </pc:spChg>
        <pc:spChg chg="add del">
          <ac:chgData name="Amrita Kaur" userId="S::amritapoo@kamlanehruschool.onmicrosoft.com::dbf7ef27-8753-4df5-8fdc-08d184d9f567" providerId="AD" clId="Web-{AE503CCF-F4ED-A987-A8D0-B96FEEC6354E}" dt="2020-04-22T06:08:55.453" v="532"/>
          <ac:spMkLst>
            <pc:docMk/>
            <pc:sldMk cId="64992837" sldId="289"/>
            <ac:spMk id="11" creationId="{F60FCA6E-0894-46CD-BD49-5955A51E0084}"/>
          </ac:spMkLst>
        </pc:spChg>
        <pc:spChg chg="add del">
          <ac:chgData name="Amrita Kaur" userId="S::amritapoo@kamlanehruschool.onmicrosoft.com::dbf7ef27-8753-4df5-8fdc-08d184d9f567" providerId="AD" clId="Web-{AE503CCF-F4ED-A987-A8D0-B96FEEC6354E}" dt="2020-04-22T06:08:07.999" v="501"/>
          <ac:spMkLst>
            <pc:docMk/>
            <pc:sldMk cId="64992837" sldId="289"/>
            <ac:spMk id="12" creationId="{99413ED5-9ED4-4772-BCE4-2BCAE6B12E35}"/>
          </ac:spMkLst>
        </pc:spChg>
        <pc:spChg chg="add del">
          <ac:chgData name="Amrita Kaur" userId="S::amritapoo@kamlanehruschool.onmicrosoft.com::dbf7ef27-8753-4df5-8fdc-08d184d9f567" providerId="AD" clId="Web-{AE503CCF-F4ED-A987-A8D0-B96FEEC6354E}" dt="2020-04-22T06:08:55.453" v="532"/>
          <ac:spMkLst>
            <pc:docMk/>
            <pc:sldMk cId="64992837" sldId="289"/>
            <ac:spMk id="13" creationId="{4FC44D1E-E625-416A-A900-F271FA3513EA}"/>
          </ac:spMkLst>
        </pc:spChg>
        <pc:spChg chg="add del">
          <ac:chgData name="Amrita Kaur" userId="S::amritapoo@kamlanehruschool.onmicrosoft.com::dbf7ef27-8753-4df5-8fdc-08d184d9f567" providerId="AD" clId="Web-{AE503CCF-F4ED-A987-A8D0-B96FEEC6354E}" dt="2020-04-22T06:08:07.999" v="501"/>
          <ac:spMkLst>
            <pc:docMk/>
            <pc:sldMk cId="64992837" sldId="289"/>
            <ac:spMk id="14" creationId="{04357C93-F0CB-4A1C-8F77-4E9063789819}"/>
          </ac:spMkLst>
        </pc:spChg>
        <pc:spChg chg="add del">
          <ac:chgData name="Amrita Kaur" userId="S::amritapoo@kamlanehruschool.onmicrosoft.com::dbf7ef27-8753-4df5-8fdc-08d184d9f567" providerId="AD" clId="Web-{AE503CCF-F4ED-A987-A8D0-B96FEEC6354E}" dt="2020-04-22T06:08:07.999" v="501"/>
          <ac:spMkLst>
            <pc:docMk/>
            <pc:sldMk cId="64992837" sldId="289"/>
            <ac:spMk id="16" creationId="{90F533E9-6690-41A8-A372-4C6C622D028D}"/>
          </ac:spMkLst>
        </pc:spChg>
        <pc:spChg chg="add del">
          <ac:chgData name="Amrita Kaur" userId="S::amritapoo@kamlanehruschool.onmicrosoft.com::dbf7ef27-8753-4df5-8fdc-08d184d9f567" providerId="AD" clId="Web-{AE503CCF-F4ED-A987-A8D0-B96FEEC6354E}" dt="2020-04-22T06:08:55.453" v="532"/>
          <ac:spMkLst>
            <pc:docMk/>
            <pc:sldMk cId="64992837" sldId="289"/>
            <ac:spMk id="18" creationId="{E78C6E4B-A1F1-4B6C-97EC-BE997495D6AC}"/>
          </ac:spMkLst>
        </pc:spChg>
        <pc:picChg chg="add mod">
          <ac:chgData name="Amrita Kaur" userId="S::amritapoo@kamlanehruschool.onmicrosoft.com::dbf7ef27-8753-4df5-8fdc-08d184d9f567" providerId="AD" clId="Web-{AE503CCF-F4ED-A987-A8D0-B96FEEC6354E}" dt="2020-04-22T06:08:55.453" v="532"/>
          <ac:picMkLst>
            <pc:docMk/>
            <pc:sldMk cId="64992837" sldId="289"/>
            <ac:picMk id="5" creationId="{342EAF3F-C871-483D-A830-0A426601182A}"/>
          </ac:picMkLst>
        </pc:picChg>
        <pc:picChg chg="add del">
          <ac:chgData name="Amrita Kaur" userId="S::amritapoo@kamlanehruschool.onmicrosoft.com::dbf7ef27-8753-4df5-8fdc-08d184d9f567" providerId="AD" clId="Web-{AE503CCF-F4ED-A987-A8D0-B96FEEC6354E}" dt="2020-04-22T06:08:55.453" v="532"/>
          <ac:picMkLst>
            <pc:docMk/>
            <pc:sldMk cId="64992837" sldId="289"/>
            <ac:picMk id="8" creationId="{7CBAE1BD-B8E4-4029-8AA2-C77E4FED9864}"/>
          </ac:picMkLst>
        </pc:picChg>
      </pc:sldChg>
      <pc:sldChg chg="addSp delSp modSp new ord">
        <pc:chgData name="Amrita Kaur" userId="S::amritapoo@kamlanehruschool.onmicrosoft.com::dbf7ef27-8753-4df5-8fdc-08d184d9f567" providerId="AD" clId="Web-{AE503CCF-F4ED-A987-A8D0-B96FEEC6354E}" dt="2020-04-22T06:29:39.537" v="1077"/>
        <pc:sldMkLst>
          <pc:docMk/>
          <pc:sldMk cId="1551167987" sldId="290"/>
        </pc:sldMkLst>
        <pc:spChg chg="del mod">
          <ac:chgData name="Amrita Kaur" userId="S::amritapoo@kamlanehruschool.onmicrosoft.com::dbf7ef27-8753-4df5-8fdc-08d184d9f567" providerId="AD" clId="Web-{AE503CCF-F4ED-A987-A8D0-B96FEEC6354E}" dt="2020-04-22T06:14:19.860" v="571"/>
          <ac:spMkLst>
            <pc:docMk/>
            <pc:sldMk cId="1551167987" sldId="290"/>
            <ac:spMk id="2" creationId="{A4818BE9-7D96-48D4-9D73-D0B78FCAC1DA}"/>
          </ac:spMkLst>
        </pc:spChg>
        <pc:spChg chg="mod">
          <ac:chgData name="Amrita Kaur" userId="S::amritapoo@kamlanehruschool.onmicrosoft.com::dbf7ef27-8753-4df5-8fdc-08d184d9f567" providerId="AD" clId="Web-{AE503CCF-F4ED-A987-A8D0-B96FEEC6354E}" dt="2020-04-22T06:21:10.222" v="778" actId="20577"/>
          <ac:spMkLst>
            <pc:docMk/>
            <pc:sldMk cId="1551167987" sldId="290"/>
            <ac:spMk id="3" creationId="{7BDF7917-6C1A-46E5-928D-9A2B9E04790C}"/>
          </ac:spMkLst>
        </pc:spChg>
        <pc:picChg chg="add mod">
          <ac:chgData name="Amrita Kaur" userId="S::amritapoo@kamlanehruschool.onmicrosoft.com::dbf7ef27-8753-4df5-8fdc-08d184d9f567" providerId="AD" clId="Web-{AE503CCF-F4ED-A987-A8D0-B96FEEC6354E}" dt="2020-04-22T06:14:22.235" v="572" actId="1076"/>
          <ac:picMkLst>
            <pc:docMk/>
            <pc:sldMk cId="1551167987" sldId="290"/>
            <ac:picMk id="5" creationId="{EBFA0D2B-BF09-4949-AA3A-924E232B7172}"/>
          </ac:picMkLst>
        </pc:picChg>
      </pc:sldChg>
      <pc:sldChg chg="addSp delSp modSp new">
        <pc:chgData name="Amrita Kaur" userId="S::amritapoo@kamlanehruschool.onmicrosoft.com::dbf7ef27-8753-4df5-8fdc-08d184d9f567" providerId="AD" clId="Web-{AE503CCF-F4ED-A987-A8D0-B96FEEC6354E}" dt="2020-04-22T06:23:46.488" v="856" actId="20577"/>
        <pc:sldMkLst>
          <pc:docMk/>
          <pc:sldMk cId="2327334678" sldId="291"/>
        </pc:sldMkLst>
        <pc:spChg chg="del mod">
          <ac:chgData name="Amrita Kaur" userId="S::amritapoo@kamlanehruschool.onmicrosoft.com::dbf7ef27-8753-4df5-8fdc-08d184d9f567" providerId="AD" clId="Web-{AE503CCF-F4ED-A987-A8D0-B96FEEC6354E}" dt="2020-04-22T06:23:23.348" v="846"/>
          <ac:spMkLst>
            <pc:docMk/>
            <pc:sldMk cId="2327334678" sldId="291"/>
            <ac:spMk id="2" creationId="{D1EE74D3-ABCB-4F3F-B650-B93EF1CAC884}"/>
          </ac:spMkLst>
        </pc:spChg>
        <pc:spChg chg="mod">
          <ac:chgData name="Amrita Kaur" userId="S::amritapoo@kamlanehruschool.onmicrosoft.com::dbf7ef27-8753-4df5-8fdc-08d184d9f567" providerId="AD" clId="Web-{AE503CCF-F4ED-A987-A8D0-B96FEEC6354E}" dt="2020-04-22T06:23:46.488" v="856" actId="20577"/>
          <ac:spMkLst>
            <pc:docMk/>
            <pc:sldMk cId="2327334678" sldId="291"/>
            <ac:spMk id="3" creationId="{F77D8414-8CBF-4EEA-B31B-457DCB67017F}"/>
          </ac:spMkLst>
        </pc:spChg>
        <pc:picChg chg="add">
          <ac:chgData name="Amrita Kaur" userId="S::amritapoo@kamlanehruschool.onmicrosoft.com::dbf7ef27-8753-4df5-8fdc-08d184d9f567" providerId="AD" clId="Web-{AE503CCF-F4ED-A987-A8D0-B96FEEC6354E}" dt="2020-04-22T06:23:14.910" v="843"/>
          <ac:picMkLst>
            <pc:docMk/>
            <pc:sldMk cId="2327334678" sldId="291"/>
            <ac:picMk id="5" creationId="{65301DC7-890C-42F8-A073-CB5D36AEA5CB}"/>
          </ac:picMkLst>
        </pc:picChg>
      </pc:sldChg>
      <pc:sldChg chg="addSp delSp modSp new mod setBg">
        <pc:chgData name="Amrita Kaur" userId="S::amritapoo@kamlanehruschool.onmicrosoft.com::dbf7ef27-8753-4df5-8fdc-08d184d9f567" providerId="AD" clId="Web-{AE503CCF-F4ED-A987-A8D0-B96FEEC6354E}" dt="2020-04-22T06:32:14.038" v="1154" actId="20577"/>
        <pc:sldMkLst>
          <pc:docMk/>
          <pc:sldMk cId="1899887653" sldId="292"/>
        </pc:sldMkLst>
        <pc:spChg chg="del mod">
          <ac:chgData name="Amrita Kaur" userId="S::amritapoo@kamlanehruschool.onmicrosoft.com::dbf7ef27-8753-4df5-8fdc-08d184d9f567" providerId="AD" clId="Web-{AE503CCF-F4ED-A987-A8D0-B96FEEC6354E}" dt="2020-04-22T06:25:42.723" v="877"/>
          <ac:spMkLst>
            <pc:docMk/>
            <pc:sldMk cId="1899887653" sldId="292"/>
            <ac:spMk id="2" creationId="{DB033F52-8C03-491E-8810-75625F605054}"/>
          </ac:spMkLst>
        </pc:spChg>
        <pc:spChg chg="del">
          <ac:chgData name="Amrita Kaur" userId="S::amritapoo@kamlanehruschool.onmicrosoft.com::dbf7ef27-8753-4df5-8fdc-08d184d9f567" providerId="AD" clId="Web-{AE503CCF-F4ED-A987-A8D0-B96FEEC6354E}" dt="2020-04-22T06:25:14.129" v="867"/>
          <ac:spMkLst>
            <pc:docMk/>
            <pc:sldMk cId="1899887653" sldId="292"/>
            <ac:spMk id="3" creationId="{B54403AA-DC1B-4445-AA8C-06C27E6A46F2}"/>
          </ac:spMkLst>
        </pc:spChg>
        <pc:spChg chg="add mod">
          <ac:chgData name="Amrita Kaur" userId="S::amritapoo@kamlanehruschool.onmicrosoft.com::dbf7ef27-8753-4df5-8fdc-08d184d9f567" providerId="AD" clId="Web-{AE503CCF-F4ED-A987-A8D0-B96FEEC6354E}" dt="2020-04-22T06:26:28.364" v="901" actId="20577"/>
          <ac:spMkLst>
            <pc:docMk/>
            <pc:sldMk cId="1899887653" sldId="292"/>
            <ac:spMk id="6" creationId="{41DEAFDB-24E8-405C-A199-517B83897C5E}"/>
          </ac:spMkLst>
        </pc:spChg>
        <pc:spChg chg="add del mod">
          <ac:chgData name="Amrita Kaur" userId="S::amritapoo@kamlanehruschool.onmicrosoft.com::dbf7ef27-8753-4df5-8fdc-08d184d9f567" providerId="AD" clId="Web-{AE503CCF-F4ED-A987-A8D0-B96FEEC6354E}" dt="2020-04-22T06:25:56.880" v="879"/>
          <ac:spMkLst>
            <pc:docMk/>
            <pc:sldMk cId="1899887653" sldId="292"/>
            <ac:spMk id="8" creationId="{BF0F0D6A-1F83-4986-B839-13156B3A220D}"/>
          </ac:spMkLst>
        </pc:spChg>
        <pc:spChg chg="add">
          <ac:chgData name="Amrita Kaur" userId="S::amritapoo@kamlanehruschool.onmicrosoft.com::dbf7ef27-8753-4df5-8fdc-08d184d9f567" providerId="AD" clId="Web-{AE503CCF-F4ED-A987-A8D0-B96FEEC6354E}" dt="2020-04-22T06:25:21.692" v="868"/>
          <ac:spMkLst>
            <pc:docMk/>
            <pc:sldMk cId="1899887653" sldId="292"/>
            <ac:spMk id="9" creationId="{62542EEC-4F7C-4AE2-933E-EAC8EB3FA378}"/>
          </ac:spMkLst>
        </pc:spChg>
        <pc:spChg chg="add mod">
          <ac:chgData name="Amrita Kaur" userId="S::amritapoo@kamlanehruschool.onmicrosoft.com::dbf7ef27-8753-4df5-8fdc-08d184d9f567" providerId="AD" clId="Web-{AE503CCF-F4ED-A987-A8D0-B96FEEC6354E}" dt="2020-04-22T06:32:14.038" v="1154" actId="20577"/>
          <ac:spMkLst>
            <pc:docMk/>
            <pc:sldMk cId="1899887653" sldId="292"/>
            <ac:spMk id="10" creationId="{1B7DDC0C-A01B-487A-9FFF-5F767EE3D575}"/>
          </ac:spMkLst>
        </pc:spChg>
        <pc:spChg chg="add">
          <ac:chgData name="Amrita Kaur" userId="S::amritapoo@kamlanehruschool.onmicrosoft.com::dbf7ef27-8753-4df5-8fdc-08d184d9f567" providerId="AD" clId="Web-{AE503CCF-F4ED-A987-A8D0-B96FEEC6354E}" dt="2020-04-22T06:25:21.692" v="868"/>
          <ac:spMkLst>
            <pc:docMk/>
            <pc:sldMk cId="1899887653" sldId="292"/>
            <ac:spMk id="11" creationId="{B81933D1-5615-42C7-9C0B-4EB7105CCE2D}"/>
          </ac:spMkLst>
        </pc:spChg>
        <pc:spChg chg="add">
          <ac:chgData name="Amrita Kaur" userId="S::amritapoo@kamlanehruschool.onmicrosoft.com::dbf7ef27-8753-4df5-8fdc-08d184d9f567" providerId="AD" clId="Web-{AE503CCF-F4ED-A987-A8D0-B96FEEC6354E}" dt="2020-04-22T06:25:21.692" v="868"/>
          <ac:spMkLst>
            <pc:docMk/>
            <pc:sldMk cId="1899887653" sldId="292"/>
            <ac:spMk id="13" creationId="{19C9EAEA-39D0-4B0E-A0EB-51E7B26740B1}"/>
          </ac:spMkLst>
        </pc:spChg>
        <pc:grpChg chg="add">
          <ac:chgData name="Amrita Kaur" userId="S::amritapoo@kamlanehruschool.onmicrosoft.com::dbf7ef27-8753-4df5-8fdc-08d184d9f567" providerId="AD" clId="Web-{AE503CCF-F4ED-A987-A8D0-B96FEEC6354E}" dt="2020-04-22T06:25:21.692" v="868"/>
          <ac:grpSpMkLst>
            <pc:docMk/>
            <pc:sldMk cId="1899887653" sldId="292"/>
            <ac:grpSpMk id="15" creationId="{032D8612-31EB-44CF-A1D0-14FD4C705424}"/>
          </ac:grpSpMkLst>
        </pc:grpChg>
        <pc:picChg chg="add mod ord">
          <ac:chgData name="Amrita Kaur" userId="S::amritapoo@kamlanehruschool.onmicrosoft.com::dbf7ef27-8753-4df5-8fdc-08d184d9f567" providerId="AD" clId="Web-{AE503CCF-F4ED-A987-A8D0-B96FEEC6354E}" dt="2020-04-22T06:25:21.692" v="868"/>
          <ac:picMkLst>
            <pc:docMk/>
            <pc:sldMk cId="1899887653" sldId="292"/>
            <ac:picMk id="4" creationId="{7E5E7C15-D1EB-4566-9E8D-96868CFBE7B6}"/>
          </ac:picMkLst>
        </pc:picChg>
      </pc:sldChg>
    </pc:docChg>
  </pc:docChgLst>
  <pc:docChgLst>
    <pc:chgData name="Amrita Kaur" userId="S::amritapoo@kamlanehruschool.onmicrosoft.com::dbf7ef27-8753-4df5-8fdc-08d184d9f567" providerId="AD" clId="Web-{2B2BDBEF-92EB-E0A2-2129-AA64C31F7274}"/>
    <pc:docChg chg="addSld modSld sldOrd">
      <pc:chgData name="Amrita Kaur" userId="S::amritapoo@kamlanehruschool.onmicrosoft.com::dbf7ef27-8753-4df5-8fdc-08d184d9f567" providerId="AD" clId="Web-{2B2BDBEF-92EB-E0A2-2129-AA64C31F7274}" dt="2020-04-19T08:38:19.557" v="549" actId="20577"/>
      <pc:docMkLst>
        <pc:docMk/>
      </pc:docMkLst>
      <pc:sldChg chg="addSp delSp modSp mod ord setBg">
        <pc:chgData name="Amrita Kaur" userId="S::amritapoo@kamlanehruschool.onmicrosoft.com::dbf7ef27-8753-4df5-8fdc-08d184d9f567" providerId="AD" clId="Web-{2B2BDBEF-92EB-E0A2-2129-AA64C31F7274}" dt="2020-04-19T06:04:45.754" v="98"/>
        <pc:sldMkLst>
          <pc:docMk/>
          <pc:sldMk cId="109857222" sldId="256"/>
        </pc:sldMkLst>
        <pc:spChg chg="del mod">
          <ac:chgData name="Amrita Kaur" userId="S::amritapoo@kamlanehruschool.onmicrosoft.com::dbf7ef27-8753-4df5-8fdc-08d184d9f567" providerId="AD" clId="Web-{2B2BDBEF-92EB-E0A2-2129-AA64C31F7274}" dt="2020-04-19T05:53:39.639" v="1"/>
          <ac:spMkLst>
            <pc:docMk/>
            <pc:sldMk cId="109857222" sldId="256"/>
            <ac:spMk id="2" creationId="{00000000-0000-0000-0000-000000000000}"/>
          </ac:spMkLst>
        </pc:spChg>
        <pc:spChg chg="del mod ord">
          <ac:chgData name="Amrita Kaur" userId="S::amritapoo@kamlanehruschool.onmicrosoft.com::dbf7ef27-8753-4df5-8fdc-08d184d9f567" providerId="AD" clId="Web-{2B2BDBEF-92EB-E0A2-2129-AA64C31F7274}" dt="2020-04-19T05:58:31.610" v="79"/>
          <ac:spMkLst>
            <pc:docMk/>
            <pc:sldMk cId="109857222" sldId="256"/>
            <ac:spMk id="3" creationId="{00000000-0000-0000-0000-000000000000}"/>
          </ac:spMkLst>
        </pc:spChg>
        <pc:spChg chg="add del">
          <ac:chgData name="Amrita Kaur" userId="S::amritapoo@kamlanehruschool.onmicrosoft.com::dbf7ef27-8753-4df5-8fdc-08d184d9f567" providerId="AD" clId="Web-{2B2BDBEF-92EB-E0A2-2129-AA64C31F7274}" dt="2020-04-19T05:56:32.453" v="51"/>
          <ac:spMkLst>
            <pc:docMk/>
            <pc:sldMk cId="109857222" sldId="256"/>
            <ac:spMk id="11" creationId="{823AC064-BC96-4F32-8AE1-B2FD38754823}"/>
          </ac:spMkLst>
        </pc:spChg>
        <pc:spChg chg="add">
          <ac:chgData name="Amrita Kaur" userId="S::amritapoo@kamlanehruschool.onmicrosoft.com::dbf7ef27-8753-4df5-8fdc-08d184d9f567" providerId="AD" clId="Web-{2B2BDBEF-92EB-E0A2-2129-AA64C31F7274}" dt="2020-04-19T05:56:32.453" v="51"/>
          <ac:spMkLst>
            <pc:docMk/>
            <pc:sldMk cId="109857222" sldId="256"/>
            <ac:spMk id="17" creationId="{70BDD0CE-06A4-404B-8A13-580229C1C923}"/>
          </ac:spMkLst>
        </pc:spChg>
        <pc:spChg chg="add">
          <ac:chgData name="Amrita Kaur" userId="S::amritapoo@kamlanehruschool.onmicrosoft.com::dbf7ef27-8753-4df5-8fdc-08d184d9f567" providerId="AD" clId="Web-{2B2BDBEF-92EB-E0A2-2129-AA64C31F7274}" dt="2020-04-19T05:56:32.453" v="51"/>
          <ac:spMkLst>
            <pc:docMk/>
            <pc:sldMk cId="109857222" sldId="256"/>
            <ac:spMk id="18" creationId="{B7511254-A05E-4E15-ABEE-9CE803485395}"/>
          </ac:spMkLst>
        </pc:spChg>
        <pc:spChg chg="add del">
          <ac:chgData name="Amrita Kaur" userId="S::amritapoo@kamlanehruschool.onmicrosoft.com::dbf7ef27-8753-4df5-8fdc-08d184d9f567" providerId="AD" clId="Web-{2B2BDBEF-92EB-E0A2-2129-AA64C31F7274}" dt="2020-04-19T05:56:32.437" v="50"/>
          <ac:spMkLst>
            <pc:docMk/>
            <pc:sldMk cId="109857222" sldId="256"/>
            <ac:spMk id="20" creationId="{B4D3D850-2041-4B7C-AED9-54DA385B14F7}"/>
          </ac:spMkLst>
        </pc:spChg>
        <pc:spChg chg="add del">
          <ac:chgData name="Amrita Kaur" userId="S::amritapoo@kamlanehruschool.onmicrosoft.com::dbf7ef27-8753-4df5-8fdc-08d184d9f567" providerId="AD" clId="Web-{2B2BDBEF-92EB-E0A2-2129-AA64C31F7274}" dt="2020-04-19T05:56:32.437" v="50"/>
          <ac:spMkLst>
            <pc:docMk/>
            <pc:sldMk cId="109857222" sldId="256"/>
            <ac:spMk id="22" creationId="{B497CCB5-5FC2-473C-AFCC-2430CEF1DF71}"/>
          </ac:spMkLst>
        </pc:spChg>
        <pc:spChg chg="add del">
          <ac:chgData name="Amrita Kaur" userId="S::amritapoo@kamlanehruschool.onmicrosoft.com::dbf7ef27-8753-4df5-8fdc-08d184d9f567" providerId="AD" clId="Web-{2B2BDBEF-92EB-E0A2-2129-AA64C31F7274}" dt="2020-04-19T05:56:32.437" v="50"/>
          <ac:spMkLst>
            <pc:docMk/>
            <pc:sldMk cId="109857222" sldId="256"/>
            <ac:spMk id="24" creationId="{599C8C75-BFDF-44E7-A028-EEB5EDD58817}"/>
          </ac:spMkLst>
        </pc:spChg>
        <pc:picChg chg="add mod ord">
          <ac:chgData name="Amrita Kaur" userId="S::amritapoo@kamlanehruschool.onmicrosoft.com::dbf7ef27-8753-4df5-8fdc-08d184d9f567" providerId="AD" clId="Web-{2B2BDBEF-92EB-E0A2-2129-AA64C31F7274}" dt="2020-04-19T05:56:32.453" v="51"/>
          <ac:picMkLst>
            <pc:docMk/>
            <pc:sldMk cId="109857222" sldId="256"/>
            <ac:picMk id="4" creationId="{7655237C-BDFA-4770-8C44-3983C95E6EB7}"/>
          </ac:picMkLst>
        </pc:picChg>
        <pc:picChg chg="add mod">
          <ac:chgData name="Amrita Kaur" userId="S::amritapoo@kamlanehruschool.onmicrosoft.com::dbf7ef27-8753-4df5-8fdc-08d184d9f567" providerId="AD" clId="Web-{2B2BDBEF-92EB-E0A2-2129-AA64C31F7274}" dt="2020-04-19T05:56:32.453" v="51"/>
          <ac:picMkLst>
            <pc:docMk/>
            <pc:sldMk cId="109857222" sldId="256"/>
            <ac:picMk id="6" creationId="{4FC1FBF4-628A-40AA-A702-864CF00CF3BE}"/>
          </ac:picMkLst>
        </pc:picChg>
        <pc:picChg chg="add mod">
          <ac:chgData name="Amrita Kaur" userId="S::amritapoo@kamlanehruschool.onmicrosoft.com::dbf7ef27-8753-4df5-8fdc-08d184d9f567" providerId="AD" clId="Web-{2B2BDBEF-92EB-E0A2-2129-AA64C31F7274}" dt="2020-04-19T05:58:39.438" v="82" actId="14100"/>
          <ac:picMkLst>
            <pc:docMk/>
            <pc:sldMk cId="109857222" sldId="256"/>
            <ac:picMk id="8" creationId="{5E20EF5D-67F8-4512-B3FF-B432FBD048AF}"/>
          </ac:picMkLst>
        </pc:picChg>
        <pc:cxnChg chg="add del">
          <ac:chgData name="Amrita Kaur" userId="S::amritapoo@kamlanehruschool.onmicrosoft.com::dbf7ef27-8753-4df5-8fdc-08d184d9f567" providerId="AD" clId="Web-{2B2BDBEF-92EB-E0A2-2129-AA64C31F7274}" dt="2020-04-19T05:56:32.453" v="51"/>
          <ac:cxnSpMkLst>
            <pc:docMk/>
            <pc:sldMk cId="109857222" sldId="256"/>
            <ac:cxnSpMk id="13" creationId="{7E7C77BC-7138-40B1-A15B-20F57A494629}"/>
          </ac:cxnSpMkLst>
        </pc:cxnChg>
        <pc:cxnChg chg="add del">
          <ac:chgData name="Amrita Kaur" userId="S::amritapoo@kamlanehruschool.onmicrosoft.com::dbf7ef27-8753-4df5-8fdc-08d184d9f567" providerId="AD" clId="Web-{2B2BDBEF-92EB-E0A2-2129-AA64C31F7274}" dt="2020-04-19T05:56:32.453" v="51"/>
          <ac:cxnSpMkLst>
            <pc:docMk/>
            <pc:sldMk cId="109857222" sldId="256"/>
            <ac:cxnSpMk id="15" creationId="{DB146403-F3D6-484B-B2ED-97F9565D0370}"/>
          </ac:cxnSpMkLst>
        </pc:cxnChg>
      </pc:sldChg>
      <pc:sldChg chg="add">
        <pc:chgData name="Amrita Kaur" userId="S::amritapoo@kamlanehruschool.onmicrosoft.com::dbf7ef27-8753-4df5-8fdc-08d184d9f567" providerId="AD" clId="Web-{2B2BDBEF-92EB-E0A2-2129-AA64C31F7274}" dt="2020-04-19T05:59:07.845" v="83"/>
        <pc:sldMkLst>
          <pc:docMk/>
          <pc:sldMk cId="510393875" sldId="257"/>
        </pc:sldMkLst>
      </pc:sldChg>
      <pc:sldChg chg="add">
        <pc:chgData name="Amrita Kaur" userId="S::amritapoo@kamlanehruschool.onmicrosoft.com::dbf7ef27-8753-4df5-8fdc-08d184d9f567" providerId="AD" clId="Web-{2B2BDBEF-92EB-E0A2-2129-AA64C31F7274}" dt="2020-04-19T05:59:31.689" v="85"/>
        <pc:sldMkLst>
          <pc:docMk/>
          <pc:sldMk cId="3434564203" sldId="258"/>
        </pc:sldMkLst>
      </pc:sldChg>
      <pc:sldChg chg="addSp delSp modSp new ord">
        <pc:chgData name="Amrita Kaur" userId="S::amritapoo@kamlanehruschool.onmicrosoft.com::dbf7ef27-8753-4df5-8fdc-08d184d9f567" providerId="AD" clId="Web-{2B2BDBEF-92EB-E0A2-2129-AA64C31F7274}" dt="2020-04-19T06:04:42.910" v="97"/>
        <pc:sldMkLst>
          <pc:docMk/>
          <pc:sldMk cId="1660563884" sldId="259"/>
        </pc:sldMkLst>
        <pc:spChg chg="del mod">
          <ac:chgData name="Amrita Kaur" userId="S::amritapoo@kamlanehruschool.onmicrosoft.com::dbf7ef27-8753-4df5-8fdc-08d184d9f567" providerId="AD" clId="Web-{2B2BDBEF-92EB-E0A2-2129-AA64C31F7274}" dt="2020-04-19T06:03:14.316" v="88"/>
          <ac:spMkLst>
            <pc:docMk/>
            <pc:sldMk cId="1660563884" sldId="259"/>
            <ac:spMk id="2" creationId="{2B57B073-8869-4002-AB06-F3550CE17179}"/>
          </ac:spMkLst>
        </pc:spChg>
        <pc:spChg chg="del">
          <ac:chgData name="Amrita Kaur" userId="S::amritapoo@kamlanehruschool.onmicrosoft.com::dbf7ef27-8753-4df5-8fdc-08d184d9f567" providerId="AD" clId="Web-{2B2BDBEF-92EB-E0A2-2129-AA64C31F7274}" dt="2020-04-19T06:03:24.753" v="89"/>
          <ac:spMkLst>
            <pc:docMk/>
            <pc:sldMk cId="1660563884" sldId="259"/>
            <ac:spMk id="3" creationId="{736922CD-2F66-4422-A536-BAF0D9CC4F84}"/>
          </ac:spMkLst>
        </pc:spChg>
        <pc:picChg chg="add mod ord modCrop">
          <ac:chgData name="Amrita Kaur" userId="S::amritapoo@kamlanehruschool.onmicrosoft.com::dbf7ef27-8753-4df5-8fdc-08d184d9f567" providerId="AD" clId="Web-{2B2BDBEF-92EB-E0A2-2129-AA64C31F7274}" dt="2020-04-19T06:04:25.941" v="96" actId="14100"/>
          <ac:picMkLst>
            <pc:docMk/>
            <pc:sldMk cId="1660563884" sldId="259"/>
            <ac:picMk id="4" creationId="{2196C088-47B8-43DF-BD53-E488CFF2A786}"/>
          </ac:picMkLst>
        </pc:picChg>
      </pc:sldChg>
      <pc:sldChg chg="addSp delSp modSp new mod setBg">
        <pc:chgData name="Amrita Kaur" userId="S::amritapoo@kamlanehruschool.onmicrosoft.com::dbf7ef27-8753-4df5-8fdc-08d184d9f567" providerId="AD" clId="Web-{2B2BDBEF-92EB-E0A2-2129-AA64C31F7274}" dt="2020-04-19T06:41:41.395" v="131" actId="20577"/>
        <pc:sldMkLst>
          <pc:docMk/>
          <pc:sldMk cId="1083159969" sldId="260"/>
        </pc:sldMkLst>
        <pc:spChg chg="del mod">
          <ac:chgData name="Amrita Kaur" userId="S::amritapoo@kamlanehruschool.onmicrosoft.com::dbf7ef27-8753-4df5-8fdc-08d184d9f567" providerId="AD" clId="Web-{2B2BDBEF-92EB-E0A2-2129-AA64C31F7274}" dt="2020-04-19T06:32:58.739" v="101"/>
          <ac:spMkLst>
            <pc:docMk/>
            <pc:sldMk cId="1083159969" sldId="260"/>
            <ac:spMk id="2" creationId="{94142E1E-38CB-41C7-85EC-85743B660FCB}"/>
          </ac:spMkLst>
        </pc:spChg>
        <pc:spChg chg="mod ord">
          <ac:chgData name="Amrita Kaur" userId="S::amritapoo@kamlanehruschool.onmicrosoft.com::dbf7ef27-8753-4df5-8fdc-08d184d9f567" providerId="AD" clId="Web-{2B2BDBEF-92EB-E0A2-2129-AA64C31F7274}" dt="2020-04-19T06:41:41.395" v="131" actId="20577"/>
          <ac:spMkLst>
            <pc:docMk/>
            <pc:sldMk cId="1083159969" sldId="260"/>
            <ac:spMk id="3" creationId="{85542CC9-677C-4B1B-B3F5-1562956CCD4A}"/>
          </ac:spMkLst>
        </pc:spChg>
        <pc:spChg chg="add">
          <ac:chgData name="Amrita Kaur" userId="S::amritapoo@kamlanehruschool.onmicrosoft.com::dbf7ef27-8753-4df5-8fdc-08d184d9f567" providerId="AD" clId="Web-{2B2BDBEF-92EB-E0A2-2129-AA64C31F7274}" dt="2020-04-19T06:40:52.755" v="108"/>
          <ac:spMkLst>
            <pc:docMk/>
            <pc:sldMk cId="1083159969" sldId="260"/>
            <ac:spMk id="9" creationId="{3CD9DF72-87A3-404E-A828-84CBF11A8303}"/>
          </ac:spMkLst>
        </pc:spChg>
        <pc:picChg chg="add mod">
          <ac:chgData name="Amrita Kaur" userId="S::amritapoo@kamlanehruschool.onmicrosoft.com::dbf7ef27-8753-4df5-8fdc-08d184d9f567" providerId="AD" clId="Web-{2B2BDBEF-92EB-E0A2-2129-AA64C31F7274}" dt="2020-04-19T06:40:52.755" v="108"/>
          <ac:picMkLst>
            <pc:docMk/>
            <pc:sldMk cId="1083159969" sldId="260"/>
            <ac:picMk id="4" creationId="{73524CF4-C83A-4AC9-B941-592A16CE1333}"/>
          </ac:picMkLst>
        </pc:picChg>
        <pc:cxnChg chg="add">
          <ac:chgData name="Amrita Kaur" userId="S::amritapoo@kamlanehruschool.onmicrosoft.com::dbf7ef27-8753-4df5-8fdc-08d184d9f567" providerId="AD" clId="Web-{2B2BDBEF-92EB-E0A2-2129-AA64C31F7274}" dt="2020-04-19T06:40:52.755" v="108"/>
          <ac:cxnSpMkLst>
            <pc:docMk/>
            <pc:sldMk cId="1083159969" sldId="260"/>
            <ac:cxnSpMk id="11" creationId="{20E3A342-4D61-4E3F-AF90-1AB42AEB96CC}"/>
          </ac:cxnSpMkLst>
        </pc:cxnChg>
      </pc:sldChg>
      <pc:sldChg chg="addSp delSp modSp new mod setBg">
        <pc:chgData name="Amrita Kaur" userId="S::amritapoo@kamlanehruschool.onmicrosoft.com::dbf7ef27-8753-4df5-8fdc-08d184d9f567" providerId="AD" clId="Web-{2B2BDBEF-92EB-E0A2-2129-AA64C31F7274}" dt="2020-04-19T07:48:08.991" v="355" actId="20577"/>
        <pc:sldMkLst>
          <pc:docMk/>
          <pc:sldMk cId="1005191560" sldId="261"/>
        </pc:sldMkLst>
        <pc:spChg chg="mod">
          <ac:chgData name="Amrita Kaur" userId="S::amritapoo@kamlanehruschool.onmicrosoft.com::dbf7ef27-8753-4df5-8fdc-08d184d9f567" providerId="AD" clId="Web-{2B2BDBEF-92EB-E0A2-2129-AA64C31F7274}" dt="2020-04-19T07:26:48.442" v="216" actId="1076"/>
          <ac:spMkLst>
            <pc:docMk/>
            <pc:sldMk cId="1005191560" sldId="261"/>
            <ac:spMk id="2" creationId="{35AA8E2A-6255-4693-86E4-994DFC867242}"/>
          </ac:spMkLst>
        </pc:spChg>
        <pc:spChg chg="del">
          <ac:chgData name="Amrita Kaur" userId="S::amritapoo@kamlanehruschool.onmicrosoft.com::dbf7ef27-8753-4df5-8fdc-08d184d9f567" providerId="AD" clId="Web-{2B2BDBEF-92EB-E0A2-2129-AA64C31F7274}" dt="2020-04-19T07:15:36.534" v="135"/>
          <ac:spMkLst>
            <pc:docMk/>
            <pc:sldMk cId="1005191560" sldId="261"/>
            <ac:spMk id="3" creationId="{88CD2FF6-D3AD-4739-BBE3-AB47678C5C18}"/>
          </ac:spMkLst>
        </pc:spChg>
        <pc:spChg chg="add mod ord">
          <ac:chgData name="Amrita Kaur" userId="S::amritapoo@kamlanehruschool.onmicrosoft.com::dbf7ef27-8753-4df5-8fdc-08d184d9f567" providerId="AD" clId="Web-{2B2BDBEF-92EB-E0A2-2129-AA64C31F7274}" dt="2020-04-19T07:48:08.991" v="355" actId="20577"/>
          <ac:spMkLst>
            <pc:docMk/>
            <pc:sldMk cId="1005191560" sldId="261"/>
            <ac:spMk id="8" creationId="{4F459299-599D-4D7D-A108-2871B8A3A870}"/>
          </ac:spMkLst>
        </pc:spChg>
        <pc:spChg chg="add">
          <ac:chgData name="Amrita Kaur" userId="S::amritapoo@kamlanehruschool.onmicrosoft.com::dbf7ef27-8753-4df5-8fdc-08d184d9f567" providerId="AD" clId="Web-{2B2BDBEF-92EB-E0A2-2129-AA64C31F7274}" dt="2020-04-19T07:25:26.893" v="189"/>
          <ac:spMkLst>
            <pc:docMk/>
            <pc:sldMk cId="1005191560" sldId="261"/>
            <ac:spMk id="16" creationId="{787900AF-3ED0-4C02-A309-3984EBBD202C}"/>
          </ac:spMkLst>
        </pc:spChg>
        <pc:spChg chg="add">
          <ac:chgData name="Amrita Kaur" userId="S::amritapoo@kamlanehruschool.onmicrosoft.com::dbf7ef27-8753-4df5-8fdc-08d184d9f567" providerId="AD" clId="Web-{2B2BDBEF-92EB-E0A2-2129-AA64C31F7274}" dt="2020-04-19T07:25:26.893" v="189"/>
          <ac:spMkLst>
            <pc:docMk/>
            <pc:sldMk cId="1005191560" sldId="261"/>
            <ac:spMk id="18" creationId="{8DEDEE5C-3126-4336-A7D4-9277AF5A04B4}"/>
          </ac:spMkLst>
        </pc:spChg>
        <pc:picChg chg="add mod ord">
          <ac:chgData name="Amrita Kaur" userId="S::amritapoo@kamlanehruschool.onmicrosoft.com::dbf7ef27-8753-4df5-8fdc-08d184d9f567" providerId="AD" clId="Web-{2B2BDBEF-92EB-E0A2-2129-AA64C31F7274}" dt="2020-04-19T07:25:53.894" v="192" actId="1076"/>
          <ac:picMkLst>
            <pc:docMk/>
            <pc:sldMk cId="1005191560" sldId="261"/>
            <ac:picMk id="4" creationId="{FA5B3F0C-D3AE-4475-8490-590709DABECE}"/>
          </ac:picMkLst>
        </pc:picChg>
        <pc:cxnChg chg="add del">
          <ac:chgData name="Amrita Kaur" userId="S::amritapoo@kamlanehruschool.onmicrosoft.com::dbf7ef27-8753-4df5-8fdc-08d184d9f567" providerId="AD" clId="Web-{2B2BDBEF-92EB-E0A2-2129-AA64C31F7274}" dt="2020-04-19T07:25:26.893" v="189"/>
          <ac:cxnSpMkLst>
            <pc:docMk/>
            <pc:sldMk cId="1005191560" sldId="261"/>
            <ac:cxnSpMk id="11" creationId="{A7F400EE-A8A5-48AF-B4D6-291B52C6F0B0}"/>
          </ac:cxnSpMkLst>
        </pc:cxnChg>
      </pc:sldChg>
      <pc:sldChg chg="addSp delSp modSp new mod setBg">
        <pc:chgData name="Amrita Kaur" userId="S::amritapoo@kamlanehruschool.onmicrosoft.com::dbf7ef27-8753-4df5-8fdc-08d184d9f567" providerId="AD" clId="Web-{2B2BDBEF-92EB-E0A2-2129-AA64C31F7274}" dt="2020-04-19T07:54:35.345" v="485" actId="14100"/>
        <pc:sldMkLst>
          <pc:docMk/>
          <pc:sldMk cId="3647510453" sldId="262"/>
        </pc:sldMkLst>
        <pc:spChg chg="del mod">
          <ac:chgData name="Amrita Kaur" userId="S::amritapoo@kamlanehruschool.onmicrosoft.com::dbf7ef27-8753-4df5-8fdc-08d184d9f567" providerId="AD" clId="Web-{2B2BDBEF-92EB-E0A2-2129-AA64C31F7274}" dt="2020-04-19T07:50:51.542" v="385"/>
          <ac:spMkLst>
            <pc:docMk/>
            <pc:sldMk cId="3647510453" sldId="262"/>
            <ac:spMk id="2" creationId="{397EBABA-4437-4A49-8972-868FC626350B}"/>
          </ac:spMkLst>
        </pc:spChg>
        <pc:spChg chg="del">
          <ac:chgData name="Amrita Kaur" userId="S::amritapoo@kamlanehruschool.onmicrosoft.com::dbf7ef27-8753-4df5-8fdc-08d184d9f567" providerId="AD" clId="Web-{2B2BDBEF-92EB-E0A2-2129-AA64C31F7274}" dt="2020-04-19T07:28:36.054" v="218"/>
          <ac:spMkLst>
            <pc:docMk/>
            <pc:sldMk cId="3647510453" sldId="262"/>
            <ac:spMk id="3" creationId="{60F043A0-A021-4D59-A539-4F28EECEE79D}"/>
          </ac:spMkLst>
        </pc:spChg>
        <pc:spChg chg="add">
          <ac:chgData name="Amrita Kaur" userId="S::amritapoo@kamlanehruschool.onmicrosoft.com::dbf7ef27-8753-4df5-8fdc-08d184d9f567" providerId="AD" clId="Web-{2B2BDBEF-92EB-E0A2-2129-AA64C31F7274}" dt="2020-04-19T07:29:02.461" v="226"/>
          <ac:spMkLst>
            <pc:docMk/>
            <pc:sldMk cId="3647510453" sldId="262"/>
            <ac:spMk id="7" creationId="{8E20FA99-AAAC-4AF3-9FAE-707420324F1C}"/>
          </ac:spMkLst>
        </pc:spChg>
        <pc:spChg chg="add del">
          <ac:chgData name="Amrita Kaur" userId="S::amritapoo@kamlanehruschool.onmicrosoft.com::dbf7ef27-8753-4df5-8fdc-08d184d9f567" providerId="AD" clId="Web-{2B2BDBEF-92EB-E0A2-2129-AA64C31F7274}" dt="2020-04-19T07:28:57.227" v="223"/>
          <ac:spMkLst>
            <pc:docMk/>
            <pc:sldMk cId="3647510453" sldId="262"/>
            <ac:spMk id="8" creationId="{A0FA3191-9061-4B61-BAE9-00BAA7001900}"/>
          </ac:spMkLst>
        </pc:spChg>
        <pc:spChg chg="add del">
          <ac:chgData name="Amrita Kaur" userId="S::amritapoo@kamlanehruschool.onmicrosoft.com::dbf7ef27-8753-4df5-8fdc-08d184d9f567" providerId="AD" clId="Web-{2B2BDBEF-92EB-E0A2-2129-AA64C31F7274}" dt="2020-04-19T07:29:02.461" v="225"/>
          <ac:spMkLst>
            <pc:docMk/>
            <pc:sldMk cId="3647510453" sldId="262"/>
            <ac:spMk id="9" creationId="{739E93DA-BA0C-4FFD-8859-C0D19FF5C045}"/>
          </ac:spMkLst>
        </pc:spChg>
        <pc:spChg chg="add mod">
          <ac:chgData name="Amrita Kaur" userId="S::amritapoo@kamlanehruschool.onmicrosoft.com::dbf7ef27-8753-4df5-8fdc-08d184d9f567" providerId="AD" clId="Web-{2B2BDBEF-92EB-E0A2-2129-AA64C31F7274}" dt="2020-04-19T07:54:35.345" v="485" actId="14100"/>
          <ac:spMkLst>
            <pc:docMk/>
            <pc:sldMk cId="3647510453" sldId="262"/>
            <ac:spMk id="10" creationId="{977952E8-FEDE-4029-B02A-0EE788764C96}"/>
          </ac:spMkLst>
        </pc:spChg>
        <pc:spChg chg="add">
          <ac:chgData name="Amrita Kaur" userId="S::amritapoo@kamlanehruschool.onmicrosoft.com::dbf7ef27-8753-4df5-8fdc-08d184d9f567" providerId="AD" clId="Web-{2B2BDBEF-92EB-E0A2-2129-AA64C31F7274}" dt="2020-04-19T07:29:02.461" v="226"/>
          <ac:spMkLst>
            <pc:docMk/>
            <pc:sldMk cId="3647510453" sldId="262"/>
            <ac:spMk id="13" creationId="{9573BE85-6043-4C3A-A7DD-483A0A5FB740}"/>
          </ac:spMkLst>
        </pc:spChg>
        <pc:spChg chg="add mod">
          <ac:chgData name="Amrita Kaur" userId="S::amritapoo@kamlanehruschool.onmicrosoft.com::dbf7ef27-8753-4df5-8fdc-08d184d9f567" providerId="AD" clId="Web-{2B2BDBEF-92EB-E0A2-2129-AA64C31F7274}" dt="2020-04-19T07:54:17.954" v="479" actId="1076"/>
          <ac:spMkLst>
            <pc:docMk/>
            <pc:sldMk cId="3647510453" sldId="262"/>
            <ac:spMk id="14" creationId="{BA259871-BE38-41C9-8E8B-C93F08923070}"/>
          </ac:spMkLst>
        </pc:spChg>
        <pc:spChg chg="add del">
          <ac:chgData name="Amrita Kaur" userId="S::amritapoo@kamlanehruschool.onmicrosoft.com::dbf7ef27-8753-4df5-8fdc-08d184d9f567" providerId="AD" clId="Web-{2B2BDBEF-92EB-E0A2-2129-AA64C31F7274}" dt="2020-04-19T07:29:02.461" v="225"/>
          <ac:spMkLst>
            <pc:docMk/>
            <pc:sldMk cId="3647510453" sldId="262"/>
            <ac:spMk id="15" creationId="{04357C93-F0CB-4A1C-8F77-4E9063789819}"/>
          </ac:spMkLst>
        </pc:spChg>
        <pc:spChg chg="add del mod">
          <ac:chgData name="Amrita Kaur" userId="S::amritapoo@kamlanehruschool.onmicrosoft.com::dbf7ef27-8753-4df5-8fdc-08d184d9f567" providerId="AD" clId="Web-{2B2BDBEF-92EB-E0A2-2129-AA64C31F7274}" dt="2020-04-19T07:51:01.996" v="388"/>
          <ac:spMkLst>
            <pc:docMk/>
            <pc:sldMk cId="3647510453" sldId="262"/>
            <ac:spMk id="17" creationId="{E5E6C310-6CE4-41F1-AE87-3E3D08C43CD3}"/>
          </ac:spMkLst>
        </pc:spChg>
        <pc:grpChg chg="add del">
          <ac:chgData name="Amrita Kaur" userId="S::amritapoo@kamlanehruschool.onmicrosoft.com::dbf7ef27-8753-4df5-8fdc-08d184d9f567" providerId="AD" clId="Web-{2B2BDBEF-92EB-E0A2-2129-AA64C31F7274}" dt="2020-04-19T07:29:02.461" v="225"/>
          <ac:grpSpMkLst>
            <pc:docMk/>
            <pc:sldMk cId="3647510453" sldId="262"/>
            <ac:grpSpMk id="6" creationId="{3AF6A671-C637-4547-85F4-51B6D1881399}"/>
          </ac:grpSpMkLst>
        </pc:grpChg>
        <pc:picChg chg="add mod ord">
          <ac:chgData name="Amrita Kaur" userId="S::amritapoo@kamlanehruschool.onmicrosoft.com::dbf7ef27-8753-4df5-8fdc-08d184d9f567" providerId="AD" clId="Web-{2B2BDBEF-92EB-E0A2-2129-AA64C31F7274}" dt="2020-04-19T07:29:02.461" v="226"/>
          <ac:picMkLst>
            <pc:docMk/>
            <pc:sldMk cId="3647510453" sldId="262"/>
            <ac:picMk id="4" creationId="{00C7309F-C454-466B-A57C-2076F2400E6B}"/>
          </ac:picMkLst>
        </pc:picChg>
        <pc:cxnChg chg="add del">
          <ac:chgData name="Amrita Kaur" userId="S::amritapoo@kamlanehruschool.onmicrosoft.com::dbf7ef27-8753-4df5-8fdc-08d184d9f567" providerId="AD" clId="Web-{2B2BDBEF-92EB-E0A2-2129-AA64C31F7274}" dt="2020-04-19T07:28:57.227" v="223"/>
          <ac:cxnSpMkLst>
            <pc:docMk/>
            <pc:sldMk cId="3647510453" sldId="262"/>
            <ac:cxnSpMk id="11" creationId="{A7F400EE-A8A5-48AF-B4D6-291B52C6F0B0}"/>
          </ac:cxnSpMkLst>
        </pc:cxnChg>
      </pc:sldChg>
      <pc:sldChg chg="modSp new">
        <pc:chgData name="Amrita Kaur" userId="S::amritapoo@kamlanehruschool.onmicrosoft.com::dbf7ef27-8753-4df5-8fdc-08d184d9f567" providerId="AD" clId="Web-{2B2BDBEF-92EB-E0A2-2129-AA64C31F7274}" dt="2020-04-19T08:33:28.034" v="537" actId="20577"/>
        <pc:sldMkLst>
          <pc:docMk/>
          <pc:sldMk cId="1791787176" sldId="263"/>
        </pc:sldMkLst>
        <pc:spChg chg="mod">
          <ac:chgData name="Amrita Kaur" userId="S::amritapoo@kamlanehruschool.onmicrosoft.com::dbf7ef27-8753-4df5-8fdc-08d184d9f567" providerId="AD" clId="Web-{2B2BDBEF-92EB-E0A2-2129-AA64C31F7274}" dt="2020-04-19T07:36:26.020" v="300" actId="20577"/>
          <ac:spMkLst>
            <pc:docMk/>
            <pc:sldMk cId="1791787176" sldId="263"/>
            <ac:spMk id="2" creationId="{92ADF983-2485-4F0C-858E-5C60D83C21A0}"/>
          </ac:spMkLst>
        </pc:spChg>
        <pc:spChg chg="mod">
          <ac:chgData name="Amrita Kaur" userId="S::amritapoo@kamlanehruschool.onmicrosoft.com::dbf7ef27-8753-4df5-8fdc-08d184d9f567" providerId="AD" clId="Web-{2B2BDBEF-92EB-E0A2-2129-AA64C31F7274}" dt="2020-04-19T08:33:28.034" v="537" actId="20577"/>
          <ac:spMkLst>
            <pc:docMk/>
            <pc:sldMk cId="1791787176" sldId="263"/>
            <ac:spMk id="3" creationId="{D575A6C6-4E4B-476F-8B0F-B78D4C6F15D2}"/>
          </ac:spMkLst>
        </pc:spChg>
      </pc:sldChg>
      <pc:sldChg chg="addSp delSp modSp new mod setBg">
        <pc:chgData name="Amrita Kaur" userId="S::amritapoo@kamlanehruschool.onmicrosoft.com::dbf7ef27-8753-4df5-8fdc-08d184d9f567" providerId="AD" clId="Web-{2B2BDBEF-92EB-E0A2-2129-AA64C31F7274}" dt="2020-04-19T07:59:16.962" v="520" actId="20577"/>
        <pc:sldMkLst>
          <pc:docMk/>
          <pc:sldMk cId="2649142560" sldId="264"/>
        </pc:sldMkLst>
        <pc:spChg chg="del mod">
          <ac:chgData name="Amrita Kaur" userId="S::amritapoo@kamlanehruschool.onmicrosoft.com::dbf7ef27-8753-4df5-8fdc-08d184d9f567" providerId="AD" clId="Web-{2B2BDBEF-92EB-E0A2-2129-AA64C31F7274}" dt="2020-04-19T07:56:32.348" v="488"/>
          <ac:spMkLst>
            <pc:docMk/>
            <pc:sldMk cId="2649142560" sldId="264"/>
            <ac:spMk id="2" creationId="{C0F064FD-A5E1-446C-918B-4C4444E7D33E}"/>
          </ac:spMkLst>
        </pc:spChg>
        <pc:spChg chg="del">
          <ac:chgData name="Amrita Kaur" userId="S::amritapoo@kamlanehruschool.onmicrosoft.com::dbf7ef27-8753-4df5-8fdc-08d184d9f567" providerId="AD" clId="Web-{2B2BDBEF-92EB-E0A2-2129-AA64C31F7274}" dt="2020-04-19T07:57:52.991" v="504"/>
          <ac:spMkLst>
            <pc:docMk/>
            <pc:sldMk cId="2649142560" sldId="264"/>
            <ac:spMk id="3" creationId="{25C18514-5894-4DCF-AB49-10B2D2532029}"/>
          </ac:spMkLst>
        </pc:spChg>
        <pc:spChg chg="add mod">
          <ac:chgData name="Amrita Kaur" userId="S::amritapoo@kamlanehruschool.onmicrosoft.com::dbf7ef27-8753-4df5-8fdc-08d184d9f567" providerId="AD" clId="Web-{2B2BDBEF-92EB-E0A2-2129-AA64C31F7274}" dt="2020-04-19T07:59:16.962" v="520" actId="20577"/>
          <ac:spMkLst>
            <pc:docMk/>
            <pc:sldMk cId="2649142560" sldId="264"/>
            <ac:spMk id="4" creationId="{F01BE93D-275C-4DE5-A971-2DA901BC4F42}"/>
          </ac:spMkLst>
        </pc:spChg>
        <pc:spChg chg="add del">
          <ac:chgData name="Amrita Kaur" userId="S::amritapoo@kamlanehruschool.onmicrosoft.com::dbf7ef27-8753-4df5-8fdc-08d184d9f567" providerId="AD" clId="Web-{2B2BDBEF-92EB-E0A2-2129-AA64C31F7274}" dt="2020-04-19T07:58:48.242" v="509"/>
          <ac:spMkLst>
            <pc:docMk/>
            <pc:sldMk cId="2649142560" sldId="264"/>
            <ac:spMk id="10" creationId="{577D1452-F0B7-431E-9A24-D3F7103D8510}"/>
          </ac:spMkLst>
        </pc:spChg>
        <pc:spChg chg="add del">
          <ac:chgData name="Amrita Kaur" userId="S::amritapoo@kamlanehruschool.onmicrosoft.com::dbf7ef27-8753-4df5-8fdc-08d184d9f567" providerId="AD" clId="Web-{2B2BDBEF-92EB-E0A2-2129-AA64C31F7274}" dt="2020-04-19T07:58:48.242" v="509"/>
          <ac:spMkLst>
            <pc:docMk/>
            <pc:sldMk cId="2649142560" sldId="264"/>
            <ac:spMk id="12" creationId="{A660F4F9-5DF5-4F15-BE6A-CD8648BB1148}"/>
          </ac:spMkLst>
        </pc:spChg>
        <pc:spChg chg="add">
          <ac:chgData name="Amrita Kaur" userId="S::amritapoo@kamlanehruschool.onmicrosoft.com::dbf7ef27-8753-4df5-8fdc-08d184d9f567" providerId="AD" clId="Web-{2B2BDBEF-92EB-E0A2-2129-AA64C31F7274}" dt="2020-04-19T07:58:48.242" v="509"/>
          <ac:spMkLst>
            <pc:docMk/>
            <pc:sldMk cId="2649142560" sldId="264"/>
            <ac:spMk id="17" creationId="{5AAE9118-0436-4488-AC4A-C14DF6A7B6B1}"/>
          </ac:spMkLst>
        </pc:spChg>
        <pc:spChg chg="add">
          <ac:chgData name="Amrita Kaur" userId="S::amritapoo@kamlanehruschool.onmicrosoft.com::dbf7ef27-8753-4df5-8fdc-08d184d9f567" providerId="AD" clId="Web-{2B2BDBEF-92EB-E0A2-2129-AA64C31F7274}" dt="2020-04-19T07:58:48.242" v="509"/>
          <ac:spMkLst>
            <pc:docMk/>
            <pc:sldMk cId="2649142560" sldId="264"/>
            <ac:spMk id="19" creationId="{07A0C51E-5464-4470-855E-CA530A59BF98}"/>
          </ac:spMkLst>
        </pc:spChg>
        <pc:picChg chg="add mod ord modCrop">
          <ac:chgData name="Amrita Kaur" userId="S::amritapoo@kamlanehruschool.onmicrosoft.com::dbf7ef27-8753-4df5-8fdc-08d184d9f567" providerId="AD" clId="Web-{2B2BDBEF-92EB-E0A2-2129-AA64C31F7274}" dt="2020-04-19T07:58:48.242" v="509"/>
          <ac:picMkLst>
            <pc:docMk/>
            <pc:sldMk cId="2649142560" sldId="264"/>
            <ac:picMk id="5" creationId="{3F33F28E-5F38-45F3-BAC2-41990F39D908}"/>
          </ac:picMkLst>
        </pc:picChg>
      </pc:sldChg>
      <pc:sldChg chg="delSp modSp new">
        <pc:chgData name="Amrita Kaur" userId="S::amritapoo@kamlanehruschool.onmicrosoft.com::dbf7ef27-8753-4df5-8fdc-08d184d9f567" providerId="AD" clId="Web-{2B2BDBEF-92EB-E0A2-2129-AA64C31F7274}" dt="2020-04-19T08:27:57.837" v="526"/>
        <pc:sldMkLst>
          <pc:docMk/>
          <pc:sldMk cId="862520745" sldId="265"/>
        </pc:sldMkLst>
        <pc:spChg chg="del mod">
          <ac:chgData name="Amrita Kaur" userId="S::amritapoo@kamlanehruschool.onmicrosoft.com::dbf7ef27-8753-4df5-8fdc-08d184d9f567" providerId="AD" clId="Web-{2B2BDBEF-92EB-E0A2-2129-AA64C31F7274}" dt="2020-04-19T08:27:57.837" v="526"/>
          <ac:spMkLst>
            <pc:docMk/>
            <pc:sldMk cId="862520745" sldId="265"/>
            <ac:spMk id="2" creationId="{5D565DA9-2486-4F99-8537-E6BC803D8774}"/>
          </ac:spMkLst>
        </pc:spChg>
        <pc:spChg chg="mod">
          <ac:chgData name="Amrita Kaur" userId="S::amritapoo@kamlanehruschool.onmicrosoft.com::dbf7ef27-8753-4df5-8fdc-08d184d9f567" providerId="AD" clId="Web-{2B2BDBEF-92EB-E0A2-2129-AA64C31F7274}" dt="2020-04-19T08:27:51.232" v="522" actId="20577"/>
          <ac:spMkLst>
            <pc:docMk/>
            <pc:sldMk cId="862520745" sldId="265"/>
            <ac:spMk id="3" creationId="{A40201C8-468A-4347-BDFA-39728A691AFD}"/>
          </ac:spMkLst>
        </pc:spChg>
      </pc:sldChg>
      <pc:sldChg chg="addSp delSp modSp new">
        <pc:chgData name="Amrita Kaur" userId="S::amritapoo@kamlanehruschool.onmicrosoft.com::dbf7ef27-8753-4df5-8fdc-08d184d9f567" providerId="AD" clId="Web-{2B2BDBEF-92EB-E0A2-2129-AA64C31F7274}" dt="2020-04-19T08:29:10.277" v="528"/>
        <pc:sldMkLst>
          <pc:docMk/>
          <pc:sldMk cId="2612196186" sldId="266"/>
        </pc:sldMkLst>
        <pc:spChg chg="del">
          <ac:chgData name="Amrita Kaur" userId="S::amritapoo@kamlanehruschool.onmicrosoft.com::dbf7ef27-8753-4df5-8fdc-08d184d9f567" providerId="AD" clId="Web-{2B2BDBEF-92EB-E0A2-2129-AA64C31F7274}" dt="2020-04-19T08:29:10.277" v="528"/>
          <ac:spMkLst>
            <pc:docMk/>
            <pc:sldMk cId="2612196186" sldId="266"/>
            <ac:spMk id="3" creationId="{BFE1F5D7-78C2-4544-A10A-599B4EF0C765}"/>
          </ac:spMkLst>
        </pc:spChg>
        <pc:picChg chg="add mod ord">
          <ac:chgData name="Amrita Kaur" userId="S::amritapoo@kamlanehruschool.onmicrosoft.com::dbf7ef27-8753-4df5-8fdc-08d184d9f567" providerId="AD" clId="Web-{2B2BDBEF-92EB-E0A2-2129-AA64C31F7274}" dt="2020-04-19T08:29:10.277" v="528"/>
          <ac:picMkLst>
            <pc:docMk/>
            <pc:sldMk cId="2612196186" sldId="266"/>
            <ac:picMk id="4" creationId="{D204E487-4887-45EE-A9B5-A3FCA282DE01}"/>
          </ac:picMkLst>
        </pc:picChg>
      </pc:sldChg>
      <pc:sldChg chg="delSp modSp new">
        <pc:chgData name="Amrita Kaur" userId="S::amritapoo@kamlanehruschool.onmicrosoft.com::dbf7ef27-8753-4df5-8fdc-08d184d9f567" providerId="AD" clId="Web-{2B2BDBEF-92EB-E0A2-2129-AA64C31F7274}" dt="2020-04-19T08:38:15.338" v="547" actId="20577"/>
        <pc:sldMkLst>
          <pc:docMk/>
          <pc:sldMk cId="3920647115" sldId="267"/>
        </pc:sldMkLst>
        <pc:spChg chg="del mod">
          <ac:chgData name="Amrita Kaur" userId="S::amritapoo@kamlanehruschool.onmicrosoft.com::dbf7ef27-8753-4df5-8fdc-08d184d9f567" providerId="AD" clId="Web-{2B2BDBEF-92EB-E0A2-2129-AA64C31F7274}" dt="2020-04-19T08:38:09.401" v="546"/>
          <ac:spMkLst>
            <pc:docMk/>
            <pc:sldMk cId="3920647115" sldId="267"/>
            <ac:spMk id="2" creationId="{E66199BC-DE58-44A3-9861-C026832F586D}"/>
          </ac:spMkLst>
        </pc:spChg>
        <pc:spChg chg="mod">
          <ac:chgData name="Amrita Kaur" userId="S::amritapoo@kamlanehruschool.onmicrosoft.com::dbf7ef27-8753-4df5-8fdc-08d184d9f567" providerId="AD" clId="Web-{2B2BDBEF-92EB-E0A2-2129-AA64C31F7274}" dt="2020-04-19T08:38:15.338" v="547" actId="20577"/>
          <ac:spMkLst>
            <pc:docMk/>
            <pc:sldMk cId="3920647115" sldId="267"/>
            <ac:spMk id="3" creationId="{2F841F9A-D38E-4402-8D97-AC75896241D9}"/>
          </ac:spMkLst>
        </pc:spChg>
      </pc:sldChg>
    </pc:docChg>
  </pc:docChgLst>
  <pc:docChgLst>
    <pc:chgData name="Shefali" userId="S::shefali@kamlanehrupublicschool.com::6abb5259-1c75-4ab3-91b6-baac3036f34c" providerId="AD" clId="Web-{723968EF-4D91-FC1A-06D6-DE3D1303A8C7}"/>
    <pc:docChg chg="modSld">
      <pc:chgData name="Shefali" userId="S::shefali@kamlanehrupublicschool.com::6abb5259-1c75-4ab3-91b6-baac3036f34c" providerId="AD" clId="Web-{723968EF-4D91-FC1A-06D6-DE3D1303A8C7}" dt="2020-04-23T06:12:43.213" v="4" actId="1076"/>
      <pc:docMkLst>
        <pc:docMk/>
      </pc:docMkLst>
      <pc:sldChg chg="modSp">
        <pc:chgData name="Shefali" userId="S::shefali@kamlanehrupublicschool.com::6abb5259-1c75-4ab3-91b6-baac3036f34c" providerId="AD" clId="Web-{723968EF-4D91-FC1A-06D6-DE3D1303A8C7}" dt="2020-04-23T06:12:43.213" v="4" actId="1076"/>
        <pc:sldMkLst>
          <pc:docMk/>
          <pc:sldMk cId="226684293" sldId="282"/>
        </pc:sldMkLst>
        <pc:picChg chg="mod">
          <ac:chgData name="Shefali" userId="S::shefali@kamlanehrupublicschool.com::6abb5259-1c75-4ab3-91b6-baac3036f34c" providerId="AD" clId="Web-{723968EF-4D91-FC1A-06D6-DE3D1303A8C7}" dt="2020-04-23T06:12:43.213" v="4" actId="1076"/>
          <ac:picMkLst>
            <pc:docMk/>
            <pc:sldMk cId="226684293" sldId="282"/>
            <ac:picMk id="4" creationId="{B5BDCCF9-BA3E-4619-9250-0B261647222C}"/>
          </ac:picMkLst>
        </pc:picChg>
      </pc:sldChg>
    </pc:docChg>
  </pc:docChgLst>
  <pc:docChgLst>
    <pc:chgData name="Amrita Kaur" userId="S::amritapoo@kamlanehruschool.onmicrosoft.com::dbf7ef27-8753-4df5-8fdc-08d184d9f567" providerId="AD" clId="Web-{0ED16E8C-FF2F-0367-334D-191949546602}"/>
    <pc:docChg chg="addSld modSld">
      <pc:chgData name="Amrita Kaur" userId="S::amritapoo@kamlanehruschool.onmicrosoft.com::dbf7ef27-8753-4df5-8fdc-08d184d9f567" providerId="AD" clId="Web-{0ED16E8C-FF2F-0367-334D-191949546602}" dt="2020-04-21T12:10:13.666" v="192" actId="20577"/>
      <pc:docMkLst>
        <pc:docMk/>
      </pc:docMkLst>
      <pc:sldChg chg="modSp">
        <pc:chgData name="Amrita Kaur" userId="S::amritapoo@kamlanehruschool.onmicrosoft.com::dbf7ef27-8753-4df5-8fdc-08d184d9f567" providerId="AD" clId="Web-{0ED16E8C-FF2F-0367-334D-191949546602}" dt="2020-04-21T10:00:18.120" v="12" actId="20577"/>
        <pc:sldMkLst>
          <pc:docMk/>
          <pc:sldMk cId="877495894" sldId="269"/>
        </pc:sldMkLst>
        <pc:spChg chg="mod">
          <ac:chgData name="Amrita Kaur" userId="S::amritapoo@kamlanehruschool.onmicrosoft.com::dbf7ef27-8753-4df5-8fdc-08d184d9f567" providerId="AD" clId="Web-{0ED16E8C-FF2F-0367-334D-191949546602}" dt="2020-04-21T10:00:18.120" v="12" actId="20577"/>
          <ac:spMkLst>
            <pc:docMk/>
            <pc:sldMk cId="877495894" sldId="269"/>
            <ac:spMk id="3" creationId="{7D8F6100-CA6F-4211-BCA7-1FE09254753D}"/>
          </ac:spMkLst>
        </pc:spChg>
      </pc:sldChg>
      <pc:sldChg chg="addSp delSp modSp">
        <pc:chgData name="Amrita Kaur" userId="S::amritapoo@kamlanehruschool.onmicrosoft.com::dbf7ef27-8753-4df5-8fdc-08d184d9f567" providerId="AD" clId="Web-{0ED16E8C-FF2F-0367-334D-191949546602}" dt="2020-04-21T12:10:13.666" v="191" actId="20577"/>
        <pc:sldMkLst>
          <pc:docMk/>
          <pc:sldMk cId="1197601985" sldId="272"/>
        </pc:sldMkLst>
        <pc:spChg chg="mod">
          <ac:chgData name="Amrita Kaur" userId="S::amritapoo@kamlanehruschool.onmicrosoft.com::dbf7ef27-8753-4df5-8fdc-08d184d9f567" providerId="AD" clId="Web-{0ED16E8C-FF2F-0367-334D-191949546602}" dt="2020-04-21T12:10:13.666" v="191" actId="20577"/>
          <ac:spMkLst>
            <pc:docMk/>
            <pc:sldMk cId="1197601985" sldId="272"/>
            <ac:spMk id="2" creationId="{9FF54F90-54C3-4CEC-B01A-FD9FE4975FEF}"/>
          </ac:spMkLst>
        </pc:spChg>
        <pc:spChg chg="del">
          <ac:chgData name="Amrita Kaur" userId="S::amritapoo@kamlanehruschool.onmicrosoft.com::dbf7ef27-8753-4df5-8fdc-08d184d9f567" providerId="AD" clId="Web-{0ED16E8C-FF2F-0367-334D-191949546602}" dt="2020-04-21T12:09:35.619" v="147"/>
          <ac:spMkLst>
            <pc:docMk/>
            <pc:sldMk cId="1197601985" sldId="272"/>
            <ac:spMk id="3" creationId="{9B749AFB-9A0D-4B28-8424-45317786BB9D}"/>
          </ac:spMkLst>
        </pc:spChg>
        <pc:spChg chg="del">
          <ac:chgData name="Amrita Kaur" userId="S::amritapoo@kamlanehruschool.onmicrosoft.com::dbf7ef27-8753-4df5-8fdc-08d184d9f567" providerId="AD" clId="Web-{0ED16E8C-FF2F-0367-334D-191949546602}" dt="2020-04-21T12:09:35.619" v="147"/>
          <ac:spMkLst>
            <pc:docMk/>
            <pc:sldMk cId="1197601985" sldId="272"/>
            <ac:spMk id="8" creationId="{DBF61EA3-B236-439E-9C0B-340980D56BEE}"/>
          </ac:spMkLst>
        </pc:spChg>
        <pc:spChg chg="del">
          <ac:chgData name="Amrita Kaur" userId="S::amritapoo@kamlanehruschool.onmicrosoft.com::dbf7ef27-8753-4df5-8fdc-08d184d9f567" providerId="AD" clId="Web-{0ED16E8C-FF2F-0367-334D-191949546602}" dt="2020-04-21T12:09:35.619" v="147"/>
          <ac:spMkLst>
            <pc:docMk/>
            <pc:sldMk cId="1197601985" sldId="272"/>
            <ac:spMk id="14" creationId="{E659831F-0D9A-4C63-9EBB-8435B85A440F}"/>
          </ac:spMkLst>
        </pc:spChg>
        <pc:spChg chg="add">
          <ac:chgData name="Amrita Kaur" userId="S::amritapoo@kamlanehruschool.onmicrosoft.com::dbf7ef27-8753-4df5-8fdc-08d184d9f567" providerId="AD" clId="Web-{0ED16E8C-FF2F-0367-334D-191949546602}" dt="2020-04-21T12:09:35.619" v="147"/>
          <ac:spMkLst>
            <pc:docMk/>
            <pc:sldMk cId="1197601985" sldId="272"/>
            <ac:spMk id="21" creationId="{4038CB10-1F5C-4D54-9DF7-12586DE5B007}"/>
          </ac:spMkLst>
        </pc:spChg>
        <pc:spChg chg="add">
          <ac:chgData name="Amrita Kaur" userId="S::amritapoo@kamlanehruschool.onmicrosoft.com::dbf7ef27-8753-4df5-8fdc-08d184d9f567" providerId="AD" clId="Web-{0ED16E8C-FF2F-0367-334D-191949546602}" dt="2020-04-21T12:09:35.619" v="147"/>
          <ac:spMkLst>
            <pc:docMk/>
            <pc:sldMk cId="1197601985" sldId="272"/>
            <ac:spMk id="23" creationId="{73ED6512-6858-4552-B699-9A97FE9A4EA2}"/>
          </ac:spMkLst>
        </pc:spChg>
        <pc:grpChg chg="del">
          <ac:chgData name="Amrita Kaur" userId="S::amritapoo@kamlanehruschool.onmicrosoft.com::dbf7ef27-8753-4df5-8fdc-08d184d9f567" providerId="AD" clId="Web-{0ED16E8C-FF2F-0367-334D-191949546602}" dt="2020-04-21T12:09:35.619" v="147"/>
          <ac:grpSpMkLst>
            <pc:docMk/>
            <pc:sldMk cId="1197601985" sldId="272"/>
            <ac:grpSpMk id="10" creationId="{28FAF094-D087-493F-8DF9-A486C2D6BBAA}"/>
          </ac:grpSpMkLst>
        </pc:grpChg>
        <pc:graphicFrameChg chg="add mod">
          <ac:chgData name="Amrita Kaur" userId="S::amritapoo@kamlanehruschool.onmicrosoft.com::dbf7ef27-8753-4df5-8fdc-08d184d9f567" providerId="AD" clId="Web-{0ED16E8C-FF2F-0367-334D-191949546602}" dt="2020-04-21T12:09:49.901" v="151" actId="14100"/>
          <ac:graphicFrameMkLst>
            <pc:docMk/>
            <pc:sldMk cId="1197601985" sldId="272"/>
            <ac:graphicFrameMk id="16" creationId="{EAA1EE2B-6643-4ADC-8442-FF689EFEDFFD}"/>
          </ac:graphicFrameMkLst>
        </pc:graphicFrameChg>
      </pc:sldChg>
      <pc:sldChg chg="modSp">
        <pc:chgData name="Amrita Kaur" userId="S::amritapoo@kamlanehruschool.onmicrosoft.com::dbf7ef27-8753-4df5-8fdc-08d184d9f567" providerId="AD" clId="Web-{0ED16E8C-FF2F-0367-334D-191949546602}" dt="2020-04-21T11:57:17.689" v="71" actId="1076"/>
        <pc:sldMkLst>
          <pc:docMk/>
          <pc:sldMk cId="84576842" sldId="277"/>
        </pc:sldMkLst>
        <pc:spChg chg="mod">
          <ac:chgData name="Amrita Kaur" userId="S::amritapoo@kamlanehruschool.onmicrosoft.com::dbf7ef27-8753-4df5-8fdc-08d184d9f567" providerId="AD" clId="Web-{0ED16E8C-FF2F-0367-334D-191949546602}" dt="2020-04-21T11:56:35.751" v="52" actId="20577"/>
          <ac:spMkLst>
            <pc:docMk/>
            <pc:sldMk cId="84576842" sldId="277"/>
            <ac:spMk id="3" creationId="{3DB90662-1154-40D6-ACE5-77BF8FCB165E}"/>
          </ac:spMkLst>
        </pc:spChg>
        <pc:spChg chg="mod">
          <ac:chgData name="Amrita Kaur" userId="S::amritapoo@kamlanehruschool.onmicrosoft.com::dbf7ef27-8753-4df5-8fdc-08d184d9f567" providerId="AD" clId="Web-{0ED16E8C-FF2F-0367-334D-191949546602}" dt="2020-04-21T11:57:09.658" v="68" actId="20577"/>
          <ac:spMkLst>
            <pc:docMk/>
            <pc:sldMk cId="84576842" sldId="277"/>
            <ac:spMk id="10" creationId="{FD0685A3-BF0E-49CA-87DB-BA9312410A48}"/>
          </ac:spMkLst>
        </pc:spChg>
        <pc:picChg chg="mod">
          <ac:chgData name="Amrita Kaur" userId="S::amritapoo@kamlanehruschool.onmicrosoft.com::dbf7ef27-8753-4df5-8fdc-08d184d9f567" providerId="AD" clId="Web-{0ED16E8C-FF2F-0367-334D-191949546602}" dt="2020-04-21T11:57:17.689" v="71" actId="1076"/>
          <ac:picMkLst>
            <pc:docMk/>
            <pc:sldMk cId="84576842" sldId="277"/>
            <ac:picMk id="4" creationId="{BD16177A-866E-464D-B0D3-4F0143303B61}"/>
          </ac:picMkLst>
        </pc:picChg>
      </pc:sldChg>
      <pc:sldChg chg="modSp">
        <pc:chgData name="Amrita Kaur" userId="S::amritapoo@kamlanehruschool.onmicrosoft.com::dbf7ef27-8753-4df5-8fdc-08d184d9f567" providerId="AD" clId="Web-{0ED16E8C-FF2F-0367-334D-191949546602}" dt="2020-04-21T11:50:50.248" v="39" actId="20577"/>
        <pc:sldMkLst>
          <pc:docMk/>
          <pc:sldMk cId="4015756093" sldId="278"/>
        </pc:sldMkLst>
        <pc:spChg chg="mod">
          <ac:chgData name="Amrita Kaur" userId="S::amritapoo@kamlanehruschool.onmicrosoft.com::dbf7ef27-8753-4df5-8fdc-08d184d9f567" providerId="AD" clId="Web-{0ED16E8C-FF2F-0367-334D-191949546602}" dt="2020-04-21T11:50:50.248" v="39" actId="20577"/>
          <ac:spMkLst>
            <pc:docMk/>
            <pc:sldMk cId="4015756093" sldId="278"/>
            <ac:spMk id="3" creationId="{F95A583A-F855-474A-9EAE-88CFD2D9D994}"/>
          </ac:spMkLst>
        </pc:spChg>
      </pc:sldChg>
      <pc:sldChg chg="addSp delSp modSp new mod setBg">
        <pc:chgData name="Amrita Kaur" userId="S::amritapoo@kamlanehruschool.onmicrosoft.com::dbf7ef27-8753-4df5-8fdc-08d184d9f567" providerId="AD" clId="Web-{0ED16E8C-FF2F-0367-334D-191949546602}" dt="2020-04-21T12:06:51.133" v="146" actId="1076"/>
        <pc:sldMkLst>
          <pc:docMk/>
          <pc:sldMk cId="436588481" sldId="279"/>
        </pc:sldMkLst>
        <pc:spChg chg="mod">
          <ac:chgData name="Amrita Kaur" userId="S::amritapoo@kamlanehruschool.onmicrosoft.com::dbf7ef27-8753-4df5-8fdc-08d184d9f567" providerId="AD" clId="Web-{0ED16E8C-FF2F-0367-334D-191949546602}" dt="2020-04-21T12:05:56.632" v="133" actId="20577"/>
          <ac:spMkLst>
            <pc:docMk/>
            <pc:sldMk cId="436588481" sldId="279"/>
            <ac:spMk id="2" creationId="{526FC92E-196A-4DCE-AEAE-323468438CE7}"/>
          </ac:spMkLst>
        </pc:spChg>
        <pc:spChg chg="mod ord">
          <ac:chgData name="Amrita Kaur" userId="S::amritapoo@kamlanehruschool.onmicrosoft.com::dbf7ef27-8753-4df5-8fdc-08d184d9f567" providerId="AD" clId="Web-{0ED16E8C-FF2F-0367-334D-191949546602}" dt="2020-04-21T12:06:51.133" v="146" actId="1076"/>
          <ac:spMkLst>
            <pc:docMk/>
            <pc:sldMk cId="436588481" sldId="279"/>
            <ac:spMk id="3" creationId="{B5492567-8C5C-4C3D-85B1-EFFCF39FC5B3}"/>
          </ac:spMkLst>
        </pc:spChg>
        <pc:spChg chg="add del">
          <ac:chgData name="Amrita Kaur" userId="S::amritapoo@kamlanehruschool.onmicrosoft.com::dbf7ef27-8753-4df5-8fdc-08d184d9f567" providerId="AD" clId="Web-{0ED16E8C-FF2F-0367-334D-191949546602}" dt="2020-04-21T12:03:00.677" v="77"/>
          <ac:spMkLst>
            <pc:docMk/>
            <pc:sldMk cId="436588481" sldId="279"/>
            <ac:spMk id="9" creationId="{201CC55D-ED54-4C5C-95E6-10947BD1103B}"/>
          </ac:spMkLst>
        </pc:spChg>
        <pc:spChg chg="add del">
          <ac:chgData name="Amrita Kaur" userId="S::amritapoo@kamlanehruschool.onmicrosoft.com::dbf7ef27-8753-4df5-8fdc-08d184d9f567" providerId="AD" clId="Web-{0ED16E8C-FF2F-0367-334D-191949546602}" dt="2020-04-21T12:03:00.677" v="77"/>
          <ac:spMkLst>
            <pc:docMk/>
            <pc:sldMk cId="436588481" sldId="279"/>
            <ac:spMk id="15" creationId="{3873B707-463F-40B0-8227-E8CC6C67EB25}"/>
          </ac:spMkLst>
        </pc:spChg>
        <pc:spChg chg="add del">
          <ac:chgData name="Amrita Kaur" userId="S::amritapoo@kamlanehruschool.onmicrosoft.com::dbf7ef27-8753-4df5-8fdc-08d184d9f567" providerId="AD" clId="Web-{0ED16E8C-FF2F-0367-334D-191949546602}" dt="2020-04-21T12:03:00.677" v="77"/>
          <ac:spMkLst>
            <pc:docMk/>
            <pc:sldMk cId="436588481" sldId="279"/>
            <ac:spMk id="17" creationId="{C13237C8-E62C-4F0D-A318-BD6FB6C2D138}"/>
          </ac:spMkLst>
        </pc:spChg>
        <pc:spChg chg="add del">
          <ac:chgData name="Amrita Kaur" userId="S::amritapoo@kamlanehruschool.onmicrosoft.com::dbf7ef27-8753-4df5-8fdc-08d184d9f567" providerId="AD" clId="Web-{0ED16E8C-FF2F-0367-334D-191949546602}" dt="2020-04-21T12:03:00.677" v="77"/>
          <ac:spMkLst>
            <pc:docMk/>
            <pc:sldMk cId="436588481" sldId="279"/>
            <ac:spMk id="19" creationId="{19C9EAEA-39D0-4B0E-A0EB-51E7B26740B1}"/>
          </ac:spMkLst>
        </pc:spChg>
        <pc:spChg chg="add del mod">
          <ac:chgData name="Amrita Kaur" userId="S::amritapoo@kamlanehruschool.onmicrosoft.com::dbf7ef27-8753-4df5-8fdc-08d184d9f567" providerId="AD" clId="Web-{0ED16E8C-FF2F-0367-334D-191949546602}" dt="2020-04-21T12:04:23.350" v="98"/>
          <ac:spMkLst>
            <pc:docMk/>
            <pc:sldMk cId="436588481" sldId="279"/>
            <ac:spMk id="24" creationId="{117AB3D3-3C9C-4DED-809A-78734805B895}"/>
          </ac:spMkLst>
        </pc:spChg>
        <pc:spChg chg="add del">
          <ac:chgData name="Amrita Kaur" userId="S::amritapoo@kamlanehruschool.onmicrosoft.com::dbf7ef27-8753-4df5-8fdc-08d184d9f567" providerId="AD" clId="Web-{0ED16E8C-FF2F-0367-334D-191949546602}" dt="2020-04-21T12:04:23.350" v="98"/>
          <ac:spMkLst>
            <pc:docMk/>
            <pc:sldMk cId="436588481" sldId="279"/>
            <ac:spMk id="26" creationId="{3A9A4357-BD1D-4622-A4FE-766E6AB8DE84}"/>
          </ac:spMkLst>
        </pc:spChg>
        <pc:spChg chg="add del">
          <ac:chgData name="Amrita Kaur" userId="S::amritapoo@kamlanehruschool.onmicrosoft.com::dbf7ef27-8753-4df5-8fdc-08d184d9f567" providerId="AD" clId="Web-{0ED16E8C-FF2F-0367-334D-191949546602}" dt="2020-04-21T12:04:23.350" v="98"/>
          <ac:spMkLst>
            <pc:docMk/>
            <pc:sldMk cId="436588481" sldId="279"/>
            <ac:spMk id="28" creationId="{E659831F-0D9A-4C63-9EBB-8435B85A440F}"/>
          </ac:spMkLst>
        </pc:spChg>
        <pc:spChg chg="add del">
          <ac:chgData name="Amrita Kaur" userId="S::amritapoo@kamlanehruschool.onmicrosoft.com::dbf7ef27-8753-4df5-8fdc-08d184d9f567" providerId="AD" clId="Web-{0ED16E8C-FF2F-0367-334D-191949546602}" dt="2020-04-21T12:04:23.350" v="98"/>
          <ac:spMkLst>
            <pc:docMk/>
            <pc:sldMk cId="436588481" sldId="279"/>
            <ac:spMk id="30" creationId="{E6995CE5-F890-4ABA-82A2-26507CE8D2A3}"/>
          </ac:spMkLst>
        </pc:spChg>
        <pc:grpChg chg="add del">
          <ac:chgData name="Amrita Kaur" userId="S::amritapoo@kamlanehruschool.onmicrosoft.com::dbf7ef27-8753-4df5-8fdc-08d184d9f567" providerId="AD" clId="Web-{0ED16E8C-FF2F-0367-334D-191949546602}" dt="2020-04-21T12:03:00.677" v="77"/>
          <ac:grpSpMkLst>
            <pc:docMk/>
            <pc:sldMk cId="436588481" sldId="279"/>
            <ac:grpSpMk id="11" creationId="{1DE889C7-FAD6-4397-98E2-05D503484459}"/>
          </ac:grpSpMkLst>
        </pc:grpChg>
        <pc:picChg chg="add mod">
          <ac:chgData name="Amrita Kaur" userId="S::amritapoo@kamlanehruschool.onmicrosoft.com::dbf7ef27-8753-4df5-8fdc-08d184d9f567" providerId="AD" clId="Web-{0ED16E8C-FF2F-0367-334D-191949546602}" dt="2020-04-21T12:05:10.585" v="117" actId="14100"/>
          <ac:picMkLst>
            <pc:docMk/>
            <pc:sldMk cId="436588481" sldId="279"/>
            <ac:picMk id="4" creationId="{0206D2C7-246D-4EB6-BD5E-31A9D01D8AB8}"/>
          </ac:picMkLst>
        </pc:picChg>
        <pc:cxnChg chg="add">
          <ac:chgData name="Amrita Kaur" userId="S::amritapoo@kamlanehruschool.onmicrosoft.com::dbf7ef27-8753-4df5-8fdc-08d184d9f567" providerId="AD" clId="Web-{0ED16E8C-FF2F-0367-334D-191949546602}" dt="2020-04-21T12:04:23.350" v="98"/>
          <ac:cxnSpMkLst>
            <pc:docMk/>
            <pc:sldMk cId="436588481" sldId="279"/>
            <ac:cxnSpMk id="35" creationId="{39B7FDC9-F0CE-43A7-9F2A-83DD09DC3453}"/>
          </ac:cxnSpMkLst>
        </pc:cxnChg>
      </pc:sldChg>
    </pc:docChg>
  </pc:docChgLst>
  <pc:docChgLst>
    <pc:chgData name="Amrita Kaur" userId="S::amritapoo@kamlanehruschool.onmicrosoft.com::dbf7ef27-8753-4df5-8fdc-08d184d9f567" providerId="AD" clId="Web-{0D6DCF31-0B2F-48F2-6814-781E1863108E}"/>
    <pc:docChg chg="addSld delSld modSld">
      <pc:chgData name="Amrita Kaur" userId="S::amritapoo@kamlanehruschool.onmicrosoft.com::dbf7ef27-8753-4df5-8fdc-08d184d9f567" providerId="AD" clId="Web-{0D6DCF31-0B2F-48F2-6814-781E1863108E}" dt="2020-04-19T15:49:57.071" v="582" actId="1076"/>
      <pc:docMkLst>
        <pc:docMk/>
      </pc:docMkLst>
      <pc:sldChg chg="modSp">
        <pc:chgData name="Amrita Kaur" userId="S::amritapoo@kamlanehruschool.onmicrosoft.com::dbf7ef27-8753-4df5-8fdc-08d184d9f567" providerId="AD" clId="Web-{0D6DCF31-0B2F-48F2-6814-781E1863108E}" dt="2020-04-19T14:29:00.614" v="16" actId="1076"/>
        <pc:sldMkLst>
          <pc:docMk/>
          <pc:sldMk cId="1005191560" sldId="261"/>
        </pc:sldMkLst>
        <pc:spChg chg="mod">
          <ac:chgData name="Amrita Kaur" userId="S::amritapoo@kamlanehruschool.onmicrosoft.com::dbf7ef27-8753-4df5-8fdc-08d184d9f567" providerId="AD" clId="Web-{0D6DCF31-0B2F-48F2-6814-781E1863108E}" dt="2020-04-19T14:29:00.614" v="16" actId="1076"/>
          <ac:spMkLst>
            <pc:docMk/>
            <pc:sldMk cId="1005191560" sldId="261"/>
            <ac:spMk id="2" creationId="{35AA8E2A-6255-4693-86E4-994DFC867242}"/>
          </ac:spMkLst>
        </pc:spChg>
        <pc:spChg chg="mod">
          <ac:chgData name="Amrita Kaur" userId="S::amritapoo@kamlanehruschool.onmicrosoft.com::dbf7ef27-8753-4df5-8fdc-08d184d9f567" providerId="AD" clId="Web-{0D6DCF31-0B2F-48F2-6814-781E1863108E}" dt="2020-04-19T14:00:22.705" v="10" actId="14100"/>
          <ac:spMkLst>
            <pc:docMk/>
            <pc:sldMk cId="1005191560" sldId="261"/>
            <ac:spMk id="8" creationId="{4F459299-599D-4D7D-A108-2871B8A3A870}"/>
          </ac:spMkLst>
        </pc:spChg>
      </pc:sldChg>
      <pc:sldChg chg="addSp modSp mod setBg">
        <pc:chgData name="Amrita Kaur" userId="S::amritapoo@kamlanehruschool.onmicrosoft.com::dbf7ef27-8753-4df5-8fdc-08d184d9f567" providerId="AD" clId="Web-{0D6DCF31-0B2F-48F2-6814-781E1863108E}" dt="2020-04-19T14:48:33.871" v="241" actId="14100"/>
        <pc:sldMkLst>
          <pc:docMk/>
          <pc:sldMk cId="1791787176" sldId="263"/>
        </pc:sldMkLst>
        <pc:spChg chg="mod">
          <ac:chgData name="Amrita Kaur" userId="S::amritapoo@kamlanehruschool.onmicrosoft.com::dbf7ef27-8753-4df5-8fdc-08d184d9f567" providerId="AD" clId="Web-{0D6DCF31-0B2F-48F2-6814-781E1863108E}" dt="2020-04-19T14:32:45.503" v="31" actId="1076"/>
          <ac:spMkLst>
            <pc:docMk/>
            <pc:sldMk cId="1791787176" sldId="263"/>
            <ac:spMk id="2" creationId="{92ADF983-2485-4F0C-858E-5C60D83C21A0}"/>
          </ac:spMkLst>
        </pc:spChg>
        <pc:spChg chg="mod ord">
          <ac:chgData name="Amrita Kaur" userId="S::amritapoo@kamlanehruschool.onmicrosoft.com::dbf7ef27-8753-4df5-8fdc-08d184d9f567" providerId="AD" clId="Web-{0D6DCF31-0B2F-48F2-6814-781E1863108E}" dt="2020-04-19T14:48:33.871" v="241" actId="14100"/>
          <ac:spMkLst>
            <pc:docMk/>
            <pc:sldMk cId="1791787176" sldId="263"/>
            <ac:spMk id="3" creationId="{D575A6C6-4E4B-476F-8B0F-B78D4C6F15D2}"/>
          </ac:spMkLst>
        </pc:spChg>
        <pc:picChg chg="add mod">
          <ac:chgData name="Amrita Kaur" userId="S::amritapoo@kamlanehruschool.onmicrosoft.com::dbf7ef27-8753-4df5-8fdc-08d184d9f567" providerId="AD" clId="Web-{0D6DCF31-0B2F-48F2-6814-781E1863108E}" dt="2020-04-19T14:35:21.939" v="52" actId="14100"/>
          <ac:picMkLst>
            <pc:docMk/>
            <pc:sldMk cId="1791787176" sldId="263"/>
            <ac:picMk id="4" creationId="{FFE2A549-8DD6-4F96-8FAB-CEB3AC8D7706}"/>
          </ac:picMkLst>
        </pc:picChg>
        <pc:cxnChg chg="add">
          <ac:chgData name="Amrita Kaur" userId="S::amritapoo@kamlanehruschool.onmicrosoft.com::dbf7ef27-8753-4df5-8fdc-08d184d9f567" providerId="AD" clId="Web-{0D6DCF31-0B2F-48F2-6814-781E1863108E}" dt="2020-04-19T14:32:29.284" v="18"/>
          <ac:cxnSpMkLst>
            <pc:docMk/>
            <pc:sldMk cId="1791787176" sldId="263"/>
            <ac:cxnSpMk id="9" creationId="{39B7FDC9-F0CE-43A7-9F2A-83DD09DC3453}"/>
          </ac:cxnSpMkLst>
        </pc:cxnChg>
      </pc:sldChg>
      <pc:sldChg chg="delSp modSp del">
        <pc:chgData name="Amrita Kaur" userId="S::amritapoo@kamlanehruschool.onmicrosoft.com::dbf7ef27-8753-4df5-8fdc-08d184d9f567" providerId="AD" clId="Web-{0D6DCF31-0B2F-48F2-6814-781E1863108E}" dt="2020-04-19T14:41:25.968" v="122"/>
        <pc:sldMkLst>
          <pc:docMk/>
          <pc:sldMk cId="2612196186" sldId="266"/>
        </pc:sldMkLst>
        <pc:spChg chg="del mod">
          <ac:chgData name="Amrita Kaur" userId="S::amritapoo@kamlanehruschool.onmicrosoft.com::dbf7ef27-8753-4df5-8fdc-08d184d9f567" providerId="AD" clId="Web-{0D6DCF31-0B2F-48F2-6814-781E1863108E}" dt="2020-04-19T14:39:59.312" v="103"/>
          <ac:spMkLst>
            <pc:docMk/>
            <pc:sldMk cId="2612196186" sldId="266"/>
            <ac:spMk id="2" creationId="{1F6A4E9C-B76F-45E6-A4F4-2AC7C2D56E13}"/>
          </ac:spMkLst>
        </pc:spChg>
        <pc:picChg chg="mod">
          <ac:chgData name="Amrita Kaur" userId="S::amritapoo@kamlanehruschool.onmicrosoft.com::dbf7ef27-8753-4df5-8fdc-08d184d9f567" providerId="AD" clId="Web-{0D6DCF31-0B2F-48F2-6814-781E1863108E}" dt="2020-04-19T14:40:08.093" v="106" actId="1076"/>
          <ac:picMkLst>
            <pc:docMk/>
            <pc:sldMk cId="2612196186" sldId="266"/>
            <ac:picMk id="4" creationId="{D204E487-4887-45EE-A9B5-A3FCA282DE01}"/>
          </ac:picMkLst>
        </pc:picChg>
      </pc:sldChg>
      <pc:sldChg chg="addSp modSp del mod setBg">
        <pc:chgData name="Amrita Kaur" userId="S::amritapoo@kamlanehruschool.onmicrosoft.com::dbf7ef27-8753-4df5-8fdc-08d184d9f567" providerId="AD" clId="Web-{0D6DCF31-0B2F-48F2-6814-781E1863108E}" dt="2020-04-19T14:48:39.652" v="242"/>
        <pc:sldMkLst>
          <pc:docMk/>
          <pc:sldMk cId="3920647115" sldId="267"/>
        </pc:sldMkLst>
        <pc:spChg chg="mod ord">
          <ac:chgData name="Amrita Kaur" userId="S::amritapoo@kamlanehruschool.onmicrosoft.com::dbf7ef27-8753-4df5-8fdc-08d184d9f567" providerId="AD" clId="Web-{0D6DCF31-0B2F-48F2-6814-781E1863108E}" dt="2020-04-19T14:38:55.406" v="100" actId="1076"/>
          <ac:spMkLst>
            <pc:docMk/>
            <pc:sldMk cId="3920647115" sldId="267"/>
            <ac:spMk id="3" creationId="{2F841F9A-D38E-4402-8D97-AC75896241D9}"/>
          </ac:spMkLst>
        </pc:spChg>
        <pc:spChg chg="add mod">
          <ac:chgData name="Amrita Kaur" userId="S::amritapoo@kamlanehruschool.onmicrosoft.com::dbf7ef27-8753-4df5-8fdc-08d184d9f567" providerId="AD" clId="Web-{0D6DCF31-0B2F-48F2-6814-781E1863108E}" dt="2020-04-19T14:38:48.532" v="98" actId="20577"/>
          <ac:spMkLst>
            <pc:docMk/>
            <pc:sldMk cId="3920647115" sldId="267"/>
            <ac:spMk id="5" creationId="{F4FEC72D-81A5-4F42-AC8E-8B6FFC7B4130}"/>
          </ac:spMkLst>
        </pc:spChg>
        <pc:picChg chg="add mod">
          <ac:chgData name="Amrita Kaur" userId="S::amritapoo@kamlanehruschool.onmicrosoft.com::dbf7ef27-8753-4df5-8fdc-08d184d9f567" providerId="AD" clId="Web-{0D6DCF31-0B2F-48F2-6814-781E1863108E}" dt="2020-04-19T14:38:58.922" v="101" actId="1076"/>
          <ac:picMkLst>
            <pc:docMk/>
            <pc:sldMk cId="3920647115" sldId="267"/>
            <ac:picMk id="2" creationId="{7E57BE2B-E01E-4D2F-8C6B-A9BB5D49BF36}"/>
          </ac:picMkLst>
        </pc:picChg>
        <pc:cxnChg chg="add">
          <ac:chgData name="Amrita Kaur" userId="S::amritapoo@kamlanehruschool.onmicrosoft.com::dbf7ef27-8753-4df5-8fdc-08d184d9f567" providerId="AD" clId="Web-{0D6DCF31-0B2F-48F2-6814-781E1863108E}" dt="2020-04-19T14:37:22.298" v="54"/>
          <ac:cxnSpMkLst>
            <pc:docMk/>
            <pc:sldMk cId="3920647115" sldId="267"/>
            <ac:cxnSpMk id="8" creationId="{39B7FDC9-F0CE-43A7-9F2A-83DD09DC3453}"/>
          </ac:cxnSpMkLst>
        </pc:cxnChg>
      </pc:sldChg>
      <pc:sldChg chg="addSp delSp modSp new">
        <pc:chgData name="Amrita Kaur" userId="S::amritapoo@kamlanehruschool.onmicrosoft.com::dbf7ef27-8753-4df5-8fdc-08d184d9f567" providerId="AD" clId="Web-{0D6DCF31-0B2F-48F2-6814-781E1863108E}" dt="2020-04-19T14:41:20.499" v="119" actId="20577"/>
        <pc:sldMkLst>
          <pc:docMk/>
          <pc:sldMk cId="3730080094" sldId="268"/>
        </pc:sldMkLst>
        <pc:spChg chg="del mod">
          <ac:chgData name="Amrita Kaur" userId="S::amritapoo@kamlanehruschool.onmicrosoft.com::dbf7ef27-8753-4df5-8fdc-08d184d9f567" providerId="AD" clId="Web-{0D6DCF31-0B2F-48F2-6814-781E1863108E}" dt="2020-04-19T14:40:30.296" v="109"/>
          <ac:spMkLst>
            <pc:docMk/>
            <pc:sldMk cId="3730080094" sldId="268"/>
            <ac:spMk id="2" creationId="{DD587334-F78A-4881-AAD1-2EE4D8F5974C}"/>
          </ac:spMkLst>
        </pc:spChg>
        <pc:spChg chg="mod">
          <ac:chgData name="Amrita Kaur" userId="S::amritapoo@kamlanehruschool.onmicrosoft.com::dbf7ef27-8753-4df5-8fdc-08d184d9f567" providerId="AD" clId="Web-{0D6DCF31-0B2F-48F2-6814-781E1863108E}" dt="2020-04-19T14:41:20.499" v="119" actId="20577"/>
          <ac:spMkLst>
            <pc:docMk/>
            <pc:sldMk cId="3730080094" sldId="268"/>
            <ac:spMk id="3" creationId="{EA6890A9-D0D4-4638-9BC4-3FD508E8CFB0}"/>
          </ac:spMkLst>
        </pc:spChg>
        <pc:picChg chg="add mod">
          <ac:chgData name="Amrita Kaur" userId="S::amritapoo@kamlanehruschool.onmicrosoft.com::dbf7ef27-8753-4df5-8fdc-08d184d9f567" providerId="AD" clId="Web-{0D6DCF31-0B2F-48F2-6814-781E1863108E}" dt="2020-04-19T14:41:17.484" v="118" actId="14100"/>
          <ac:picMkLst>
            <pc:docMk/>
            <pc:sldMk cId="3730080094" sldId="268"/>
            <ac:picMk id="5" creationId="{F362D251-65F6-49D8-A576-DCFDCA38A1E2}"/>
          </ac:picMkLst>
        </pc:picChg>
      </pc:sldChg>
      <pc:sldChg chg="addSp delSp modSp new mod setBg">
        <pc:chgData name="Amrita Kaur" userId="S::amritapoo@kamlanehruschool.onmicrosoft.com::dbf7ef27-8753-4df5-8fdc-08d184d9f567" providerId="AD" clId="Web-{0D6DCF31-0B2F-48F2-6814-781E1863108E}" dt="2020-04-19T14:46:40.153" v="218" actId="20577"/>
        <pc:sldMkLst>
          <pc:docMk/>
          <pc:sldMk cId="877495894" sldId="269"/>
        </pc:sldMkLst>
        <pc:spChg chg="del mod">
          <ac:chgData name="Amrita Kaur" userId="S::amritapoo@kamlanehruschool.onmicrosoft.com::dbf7ef27-8753-4df5-8fdc-08d184d9f567" providerId="AD" clId="Web-{0D6DCF31-0B2F-48F2-6814-781E1863108E}" dt="2020-04-19T14:44:49.076" v="135"/>
          <ac:spMkLst>
            <pc:docMk/>
            <pc:sldMk cId="877495894" sldId="269"/>
            <ac:spMk id="2" creationId="{34B61AFD-9527-4F3C-A820-857E8E6D8B34}"/>
          </ac:spMkLst>
        </pc:spChg>
        <pc:spChg chg="mod">
          <ac:chgData name="Amrita Kaur" userId="S::amritapoo@kamlanehruschool.onmicrosoft.com::dbf7ef27-8753-4df5-8fdc-08d184d9f567" providerId="AD" clId="Web-{0D6DCF31-0B2F-48F2-6814-781E1863108E}" dt="2020-04-19T14:46:40.153" v="218" actId="20577"/>
          <ac:spMkLst>
            <pc:docMk/>
            <pc:sldMk cId="877495894" sldId="269"/>
            <ac:spMk id="3" creationId="{7D8F6100-CA6F-4211-BCA7-1FE09254753D}"/>
          </ac:spMkLst>
        </pc:spChg>
        <pc:picChg chg="add mod">
          <ac:chgData name="Amrita Kaur" userId="S::amritapoo@kamlanehruschool.onmicrosoft.com::dbf7ef27-8753-4df5-8fdc-08d184d9f567" providerId="AD" clId="Web-{0D6DCF31-0B2F-48F2-6814-781E1863108E}" dt="2020-04-19T14:44:36.295" v="128"/>
          <ac:picMkLst>
            <pc:docMk/>
            <pc:sldMk cId="877495894" sldId="269"/>
            <ac:picMk id="4" creationId="{B5E53543-7938-4FBE-BFEC-CEAFFD03F31F}"/>
          </ac:picMkLst>
        </pc:picChg>
        <pc:cxnChg chg="add">
          <ac:chgData name="Amrita Kaur" userId="S::amritapoo@kamlanehruschool.onmicrosoft.com::dbf7ef27-8753-4df5-8fdc-08d184d9f567" providerId="AD" clId="Web-{0D6DCF31-0B2F-48F2-6814-781E1863108E}" dt="2020-04-19T14:44:36.295" v="128"/>
          <ac:cxnSpMkLst>
            <pc:docMk/>
            <pc:sldMk cId="877495894" sldId="269"/>
            <ac:cxnSpMk id="9" creationId="{A7F400EE-A8A5-48AF-B4D6-291B52C6F0B0}"/>
          </ac:cxnSpMkLst>
        </pc:cxnChg>
      </pc:sldChg>
      <pc:sldChg chg="addSp delSp modSp new mod setBg">
        <pc:chgData name="Amrita Kaur" userId="S::amritapoo@kamlanehruschool.onmicrosoft.com::dbf7ef27-8753-4df5-8fdc-08d184d9f567" providerId="AD" clId="Web-{0D6DCF31-0B2F-48F2-6814-781E1863108E}" dt="2020-04-19T14:51:12.495" v="284" actId="14100"/>
        <pc:sldMkLst>
          <pc:docMk/>
          <pc:sldMk cId="2956181876" sldId="270"/>
        </pc:sldMkLst>
        <pc:spChg chg="mod ord">
          <ac:chgData name="Amrita Kaur" userId="S::amritapoo@kamlanehruschool.onmicrosoft.com::dbf7ef27-8753-4df5-8fdc-08d184d9f567" providerId="AD" clId="Web-{0D6DCF31-0B2F-48F2-6814-781E1863108E}" dt="2020-04-19T14:51:12.495" v="284" actId="14100"/>
          <ac:spMkLst>
            <pc:docMk/>
            <pc:sldMk cId="2956181876" sldId="270"/>
            <ac:spMk id="2" creationId="{32B0CF6A-C650-433F-8A69-1B5256537399}"/>
          </ac:spMkLst>
        </pc:spChg>
        <pc:spChg chg="del">
          <ac:chgData name="Amrita Kaur" userId="S::amritapoo@kamlanehruschool.onmicrosoft.com::dbf7ef27-8753-4df5-8fdc-08d184d9f567" providerId="AD" clId="Web-{0D6DCF31-0B2F-48F2-6814-781E1863108E}" dt="2020-04-19T14:49:06.605" v="244"/>
          <ac:spMkLst>
            <pc:docMk/>
            <pc:sldMk cId="2956181876" sldId="270"/>
            <ac:spMk id="3" creationId="{7EADC415-2768-4C50-B696-D5A5AE6D8463}"/>
          </ac:spMkLst>
        </pc:spChg>
        <pc:spChg chg="add del">
          <ac:chgData name="Amrita Kaur" userId="S::amritapoo@kamlanehruschool.onmicrosoft.com::dbf7ef27-8753-4df5-8fdc-08d184d9f567" providerId="AD" clId="Web-{0D6DCF31-0B2F-48F2-6814-781E1863108E}" dt="2020-04-19T14:49:20.730" v="247"/>
          <ac:spMkLst>
            <pc:docMk/>
            <pc:sldMk cId="2956181876" sldId="270"/>
            <ac:spMk id="9" creationId="{62542EEC-4F7C-4AE2-933E-EAC8EB3FA378}"/>
          </ac:spMkLst>
        </pc:spChg>
        <pc:spChg chg="add del">
          <ac:chgData name="Amrita Kaur" userId="S::amritapoo@kamlanehruschool.onmicrosoft.com::dbf7ef27-8753-4df5-8fdc-08d184d9f567" providerId="AD" clId="Web-{0D6DCF31-0B2F-48F2-6814-781E1863108E}" dt="2020-04-19T14:49:20.730" v="247"/>
          <ac:spMkLst>
            <pc:docMk/>
            <pc:sldMk cId="2956181876" sldId="270"/>
            <ac:spMk id="11" creationId="{B81933D1-5615-42C7-9C0B-4EB7105CCE2D}"/>
          </ac:spMkLst>
        </pc:spChg>
        <pc:spChg chg="add del">
          <ac:chgData name="Amrita Kaur" userId="S::amritapoo@kamlanehruschool.onmicrosoft.com::dbf7ef27-8753-4df5-8fdc-08d184d9f567" providerId="AD" clId="Web-{0D6DCF31-0B2F-48F2-6814-781E1863108E}" dt="2020-04-19T14:49:20.730" v="247"/>
          <ac:spMkLst>
            <pc:docMk/>
            <pc:sldMk cId="2956181876" sldId="270"/>
            <ac:spMk id="13" creationId="{19C9EAEA-39D0-4B0E-A0EB-51E7B26740B1}"/>
          </ac:spMkLst>
        </pc:spChg>
        <pc:spChg chg="add">
          <ac:chgData name="Amrita Kaur" userId="S::amritapoo@kamlanehruschool.onmicrosoft.com::dbf7ef27-8753-4df5-8fdc-08d184d9f567" providerId="AD" clId="Web-{0D6DCF31-0B2F-48F2-6814-781E1863108E}" dt="2020-04-19T14:49:20.730" v="247"/>
          <ac:spMkLst>
            <pc:docMk/>
            <pc:sldMk cId="2956181876" sldId="270"/>
            <ac:spMk id="23" creationId="{2A0E4E09-FC02-4ADC-951A-3FFA90B6FE39}"/>
          </ac:spMkLst>
        </pc:spChg>
        <pc:grpChg chg="add del">
          <ac:chgData name="Amrita Kaur" userId="S::amritapoo@kamlanehruschool.onmicrosoft.com::dbf7ef27-8753-4df5-8fdc-08d184d9f567" providerId="AD" clId="Web-{0D6DCF31-0B2F-48F2-6814-781E1863108E}" dt="2020-04-19T14:49:20.730" v="247"/>
          <ac:grpSpMkLst>
            <pc:docMk/>
            <pc:sldMk cId="2956181876" sldId="270"/>
            <ac:grpSpMk id="15" creationId="{032D8612-31EB-44CF-A1D0-14FD4C705424}"/>
          </ac:grpSpMkLst>
        </pc:grpChg>
        <pc:picChg chg="add mod ord">
          <ac:chgData name="Amrita Kaur" userId="S::amritapoo@kamlanehruschool.onmicrosoft.com::dbf7ef27-8753-4df5-8fdc-08d184d9f567" providerId="AD" clId="Web-{0D6DCF31-0B2F-48F2-6814-781E1863108E}" dt="2020-04-19T14:49:26.980" v="248" actId="14100"/>
          <ac:picMkLst>
            <pc:docMk/>
            <pc:sldMk cId="2956181876" sldId="270"/>
            <ac:picMk id="4" creationId="{9E44E630-4813-46FD-AD68-762946F63BCC}"/>
          </ac:picMkLst>
        </pc:picChg>
        <pc:picChg chg="add">
          <ac:chgData name="Amrita Kaur" userId="S::amritapoo@kamlanehruschool.onmicrosoft.com::dbf7ef27-8753-4df5-8fdc-08d184d9f567" providerId="AD" clId="Web-{0D6DCF31-0B2F-48F2-6814-781E1863108E}" dt="2020-04-19T14:49:20.730" v="247"/>
          <ac:picMkLst>
            <pc:docMk/>
            <pc:sldMk cId="2956181876" sldId="270"/>
            <ac:picMk id="25" creationId="{24F266AD-725B-4A9D-B448-4C000F95CB47}"/>
          </ac:picMkLst>
        </pc:picChg>
      </pc:sldChg>
      <pc:sldChg chg="addSp delSp modSp new mod setBg">
        <pc:chgData name="Amrita Kaur" userId="S::amritapoo@kamlanehruschool.onmicrosoft.com::dbf7ef27-8753-4df5-8fdc-08d184d9f567" providerId="AD" clId="Web-{0D6DCF31-0B2F-48F2-6814-781E1863108E}" dt="2020-04-19T15:03:07.036" v="342" actId="20577"/>
        <pc:sldMkLst>
          <pc:docMk/>
          <pc:sldMk cId="2734348462" sldId="271"/>
        </pc:sldMkLst>
        <pc:spChg chg="mod">
          <ac:chgData name="Amrita Kaur" userId="S::amritapoo@kamlanehruschool.onmicrosoft.com::dbf7ef27-8753-4df5-8fdc-08d184d9f567" providerId="AD" clId="Web-{0D6DCF31-0B2F-48F2-6814-781E1863108E}" dt="2020-04-19T15:01:34.365" v="331" actId="20577"/>
          <ac:spMkLst>
            <pc:docMk/>
            <pc:sldMk cId="2734348462" sldId="271"/>
            <ac:spMk id="2" creationId="{D866CFFA-5ECF-49B8-9D3A-48E44E98E8AA}"/>
          </ac:spMkLst>
        </pc:spChg>
        <pc:spChg chg="del mod">
          <ac:chgData name="Amrita Kaur" userId="S::amritapoo@kamlanehruschool.onmicrosoft.com::dbf7ef27-8753-4df5-8fdc-08d184d9f567" providerId="AD" clId="Web-{0D6DCF31-0B2F-48F2-6814-781E1863108E}" dt="2020-04-19T14:58:29.492" v="302"/>
          <ac:spMkLst>
            <pc:docMk/>
            <pc:sldMk cId="2734348462" sldId="271"/>
            <ac:spMk id="3" creationId="{DDE2F8E0-E673-4636-9C5D-5BA80010FA13}"/>
          </ac:spMkLst>
        </pc:spChg>
        <pc:spChg chg="add del">
          <ac:chgData name="Amrita Kaur" userId="S::amritapoo@kamlanehruschool.onmicrosoft.com::dbf7ef27-8753-4df5-8fdc-08d184d9f567" providerId="AD" clId="Web-{0D6DCF31-0B2F-48F2-6814-781E1863108E}" dt="2020-04-19T14:59:03.320" v="310"/>
          <ac:spMkLst>
            <pc:docMk/>
            <pc:sldMk cId="2734348462" sldId="271"/>
            <ac:spMk id="10" creationId="{3A5B4632-C963-4296-86F0-79AA9EA5AE98}"/>
          </ac:spMkLst>
        </pc:spChg>
        <pc:spChg chg="add del">
          <ac:chgData name="Amrita Kaur" userId="S::amritapoo@kamlanehruschool.onmicrosoft.com::dbf7ef27-8753-4df5-8fdc-08d184d9f567" providerId="AD" clId="Web-{0D6DCF31-0B2F-48F2-6814-781E1863108E}" dt="2020-04-19T14:59:40.835" v="311"/>
          <ac:spMkLst>
            <pc:docMk/>
            <pc:sldMk cId="2734348462" sldId="271"/>
            <ac:spMk id="15" creationId="{4038CB10-1F5C-4D54-9DF7-12586DE5B007}"/>
          </ac:spMkLst>
        </pc:spChg>
        <pc:spChg chg="add del">
          <ac:chgData name="Amrita Kaur" userId="S::amritapoo@kamlanehruschool.onmicrosoft.com::dbf7ef27-8753-4df5-8fdc-08d184d9f567" providerId="AD" clId="Web-{0D6DCF31-0B2F-48F2-6814-781E1863108E}" dt="2020-04-19T14:59:40.835" v="311"/>
          <ac:spMkLst>
            <pc:docMk/>
            <pc:sldMk cId="2734348462" sldId="271"/>
            <ac:spMk id="17" creationId="{73ED6512-6858-4552-B699-9A97FE9A4EA2}"/>
          </ac:spMkLst>
        </pc:spChg>
        <pc:spChg chg="add del">
          <ac:chgData name="Amrita Kaur" userId="S::amritapoo@kamlanehruschool.onmicrosoft.com::dbf7ef27-8753-4df5-8fdc-08d184d9f567" providerId="AD" clId="Web-{0D6DCF31-0B2F-48F2-6814-781E1863108E}" dt="2020-04-19T15:01:22.709" v="327"/>
          <ac:spMkLst>
            <pc:docMk/>
            <pc:sldMk cId="2734348462" sldId="271"/>
            <ac:spMk id="22" creationId="{9DBC8166-481C-4473-95F5-9A5B9073B7F1}"/>
          </ac:spMkLst>
        </pc:spChg>
        <pc:spChg chg="add del">
          <ac:chgData name="Amrita Kaur" userId="S::amritapoo@kamlanehruschool.onmicrosoft.com::dbf7ef27-8753-4df5-8fdc-08d184d9f567" providerId="AD" clId="Web-{0D6DCF31-0B2F-48F2-6814-781E1863108E}" dt="2020-04-19T15:01:22.709" v="327"/>
          <ac:spMkLst>
            <pc:docMk/>
            <pc:sldMk cId="2734348462" sldId="271"/>
            <ac:spMk id="24" creationId="{A5A5CE6E-90AF-4D43-A014-1F9EC83EB93D}"/>
          </ac:spMkLst>
        </pc:spChg>
        <pc:graphicFrameChg chg="add mod modGraphic">
          <ac:chgData name="Amrita Kaur" userId="S::amritapoo@kamlanehruschool.onmicrosoft.com::dbf7ef27-8753-4df5-8fdc-08d184d9f567" providerId="AD" clId="Web-{0D6DCF31-0B2F-48F2-6814-781E1863108E}" dt="2020-04-19T15:03:07.036" v="342" actId="20577"/>
          <ac:graphicFrameMkLst>
            <pc:docMk/>
            <pc:sldMk cId="2734348462" sldId="271"/>
            <ac:graphicFrameMk id="5" creationId="{6159D43F-E43D-42D1-859F-52560802D008}"/>
          </ac:graphicFrameMkLst>
        </pc:graphicFrameChg>
      </pc:sldChg>
      <pc:sldChg chg="addSp modSp new mod setBg">
        <pc:chgData name="Amrita Kaur" userId="S::amritapoo@kamlanehruschool.onmicrosoft.com::dbf7ef27-8753-4df5-8fdc-08d184d9f567" providerId="AD" clId="Web-{0D6DCF31-0B2F-48F2-6814-781E1863108E}" dt="2020-04-19T15:14:07.063" v="508" actId="20577"/>
        <pc:sldMkLst>
          <pc:docMk/>
          <pc:sldMk cId="1197601985" sldId="272"/>
        </pc:sldMkLst>
        <pc:spChg chg="mod">
          <ac:chgData name="Amrita Kaur" userId="S::amritapoo@kamlanehruschool.onmicrosoft.com::dbf7ef27-8753-4df5-8fdc-08d184d9f567" providerId="AD" clId="Web-{0D6DCF31-0B2F-48F2-6814-781E1863108E}" dt="2020-04-19T15:10:34.627" v="474" actId="1076"/>
          <ac:spMkLst>
            <pc:docMk/>
            <pc:sldMk cId="1197601985" sldId="272"/>
            <ac:spMk id="2" creationId="{9FF54F90-54C3-4CEC-B01A-FD9FE4975FEF}"/>
          </ac:spMkLst>
        </pc:spChg>
        <pc:spChg chg="mod">
          <ac:chgData name="Amrita Kaur" userId="S::amritapoo@kamlanehruschool.onmicrosoft.com::dbf7ef27-8753-4df5-8fdc-08d184d9f567" providerId="AD" clId="Web-{0D6DCF31-0B2F-48F2-6814-781E1863108E}" dt="2020-04-19T15:14:07.063" v="508" actId="20577"/>
          <ac:spMkLst>
            <pc:docMk/>
            <pc:sldMk cId="1197601985" sldId="272"/>
            <ac:spMk id="3" creationId="{9B749AFB-9A0D-4B28-8424-45317786BB9D}"/>
          </ac:spMkLst>
        </pc:spChg>
        <pc:spChg chg="add">
          <ac:chgData name="Amrita Kaur" userId="S::amritapoo@kamlanehruschool.onmicrosoft.com::dbf7ef27-8753-4df5-8fdc-08d184d9f567" providerId="AD" clId="Web-{0D6DCF31-0B2F-48F2-6814-781E1863108E}" dt="2020-04-19T15:07:33.128" v="371"/>
          <ac:spMkLst>
            <pc:docMk/>
            <pc:sldMk cId="1197601985" sldId="272"/>
            <ac:spMk id="8" creationId="{DBF61EA3-B236-439E-9C0B-340980D56BEE}"/>
          </ac:spMkLst>
        </pc:spChg>
        <pc:spChg chg="add">
          <ac:chgData name="Amrita Kaur" userId="S::amritapoo@kamlanehruschool.onmicrosoft.com::dbf7ef27-8753-4df5-8fdc-08d184d9f567" providerId="AD" clId="Web-{0D6DCF31-0B2F-48F2-6814-781E1863108E}" dt="2020-04-19T15:07:33.128" v="371"/>
          <ac:spMkLst>
            <pc:docMk/>
            <pc:sldMk cId="1197601985" sldId="272"/>
            <ac:spMk id="14" creationId="{E659831F-0D9A-4C63-9EBB-8435B85A440F}"/>
          </ac:spMkLst>
        </pc:spChg>
        <pc:grpChg chg="add">
          <ac:chgData name="Amrita Kaur" userId="S::amritapoo@kamlanehruschool.onmicrosoft.com::dbf7ef27-8753-4df5-8fdc-08d184d9f567" providerId="AD" clId="Web-{0D6DCF31-0B2F-48F2-6814-781E1863108E}" dt="2020-04-19T15:07:33.128" v="371"/>
          <ac:grpSpMkLst>
            <pc:docMk/>
            <pc:sldMk cId="1197601985" sldId="272"/>
            <ac:grpSpMk id="10" creationId="{28FAF094-D087-493F-8DF9-A486C2D6BBAA}"/>
          </ac:grpSpMkLst>
        </pc:grpChg>
      </pc:sldChg>
      <pc:sldChg chg="addSp delSp modSp new mod setBg">
        <pc:chgData name="Amrita Kaur" userId="S::amritapoo@kamlanehruschool.onmicrosoft.com::dbf7ef27-8753-4df5-8fdc-08d184d9f567" providerId="AD" clId="Web-{0D6DCF31-0B2F-48F2-6814-781E1863108E}" dt="2020-04-19T15:45:47.258" v="525" actId="14100"/>
        <pc:sldMkLst>
          <pc:docMk/>
          <pc:sldMk cId="1722818923" sldId="273"/>
        </pc:sldMkLst>
        <pc:spChg chg="mod">
          <ac:chgData name="Amrita Kaur" userId="S::amritapoo@kamlanehruschool.onmicrosoft.com::dbf7ef27-8753-4df5-8fdc-08d184d9f567" providerId="AD" clId="Web-{0D6DCF31-0B2F-48F2-6814-781E1863108E}" dt="2020-04-19T15:45:11.993" v="518"/>
          <ac:spMkLst>
            <pc:docMk/>
            <pc:sldMk cId="1722818923" sldId="273"/>
            <ac:spMk id="2" creationId="{84BC33AC-C09B-45CC-AEE1-A154B302244F}"/>
          </ac:spMkLst>
        </pc:spChg>
        <pc:spChg chg="del">
          <ac:chgData name="Amrita Kaur" userId="S::amritapoo@kamlanehruschool.onmicrosoft.com::dbf7ef27-8753-4df5-8fdc-08d184d9f567" providerId="AD" clId="Web-{0D6DCF31-0B2F-48F2-6814-781E1863108E}" dt="2020-04-19T15:28:43.698" v="513"/>
          <ac:spMkLst>
            <pc:docMk/>
            <pc:sldMk cId="1722818923" sldId="273"/>
            <ac:spMk id="3" creationId="{91EE7DC3-70EC-479A-964E-05388D3FB3BF}"/>
          </ac:spMkLst>
        </pc:spChg>
        <pc:spChg chg="add">
          <ac:chgData name="Amrita Kaur" userId="S::amritapoo@kamlanehruschool.onmicrosoft.com::dbf7ef27-8753-4df5-8fdc-08d184d9f567" providerId="AD" clId="Web-{0D6DCF31-0B2F-48F2-6814-781E1863108E}" dt="2020-04-19T15:45:11.993" v="518"/>
          <ac:spMkLst>
            <pc:docMk/>
            <pc:sldMk cId="1722818923" sldId="273"/>
            <ac:spMk id="9" creationId="{017517EF-BD4D-4055-BDB4-A322C53568AD}"/>
          </ac:spMkLst>
        </pc:spChg>
        <pc:spChg chg="add">
          <ac:chgData name="Amrita Kaur" userId="S::amritapoo@kamlanehruschool.onmicrosoft.com::dbf7ef27-8753-4df5-8fdc-08d184d9f567" providerId="AD" clId="Web-{0D6DCF31-0B2F-48F2-6814-781E1863108E}" dt="2020-04-19T15:45:11.993" v="518"/>
          <ac:spMkLst>
            <pc:docMk/>
            <pc:sldMk cId="1722818923" sldId="273"/>
            <ac:spMk id="11" creationId="{0ADDB668-2CA4-4D2B-9C34-3487CA330BA8}"/>
          </ac:spMkLst>
        </pc:spChg>
        <pc:spChg chg="add">
          <ac:chgData name="Amrita Kaur" userId="S::amritapoo@kamlanehruschool.onmicrosoft.com::dbf7ef27-8753-4df5-8fdc-08d184d9f567" providerId="AD" clId="Web-{0D6DCF31-0B2F-48F2-6814-781E1863108E}" dt="2020-04-19T15:45:11.993" v="518"/>
          <ac:spMkLst>
            <pc:docMk/>
            <pc:sldMk cId="1722818923" sldId="273"/>
            <ac:spMk id="13" creationId="{2568BC19-F052-4108-93E1-6A3D1DEC072F}"/>
          </ac:spMkLst>
        </pc:spChg>
        <pc:spChg chg="add">
          <ac:chgData name="Amrita Kaur" userId="S::amritapoo@kamlanehruschool.onmicrosoft.com::dbf7ef27-8753-4df5-8fdc-08d184d9f567" providerId="AD" clId="Web-{0D6DCF31-0B2F-48F2-6814-781E1863108E}" dt="2020-04-19T15:45:11.993" v="518"/>
          <ac:spMkLst>
            <pc:docMk/>
            <pc:sldMk cId="1722818923" sldId="273"/>
            <ac:spMk id="15" creationId="{D5FD337D-4D6B-4C8B-B6F5-121097E09881}"/>
          </ac:spMkLst>
        </pc:spChg>
        <pc:picChg chg="add mod modCrop">
          <ac:chgData name="Amrita Kaur" userId="S::amritapoo@kamlanehruschool.onmicrosoft.com::dbf7ef27-8753-4df5-8fdc-08d184d9f567" providerId="AD" clId="Web-{0D6DCF31-0B2F-48F2-6814-781E1863108E}" dt="2020-04-19T15:45:47.258" v="525" actId="14100"/>
          <ac:picMkLst>
            <pc:docMk/>
            <pc:sldMk cId="1722818923" sldId="273"/>
            <ac:picMk id="3" creationId="{10663E93-6BCA-4F88-BF2A-2EFF4770CBB7}"/>
          </ac:picMkLst>
        </pc:picChg>
        <pc:picChg chg="add mod ord">
          <ac:chgData name="Amrita Kaur" userId="S::amritapoo@kamlanehruschool.onmicrosoft.com::dbf7ef27-8753-4df5-8fdc-08d184d9f567" providerId="AD" clId="Web-{0D6DCF31-0B2F-48F2-6814-781E1863108E}" dt="2020-04-19T15:45:43.978" v="524" actId="14100"/>
          <ac:picMkLst>
            <pc:docMk/>
            <pc:sldMk cId="1722818923" sldId="273"/>
            <ac:picMk id="4" creationId="{E7BCD443-D2FF-4C9E-A1F7-7FAAC21843A7}"/>
          </ac:picMkLst>
        </pc:picChg>
      </pc:sldChg>
      <pc:sldChg chg="addSp delSp modSp new mod setBg">
        <pc:chgData name="Amrita Kaur" userId="S::amritapoo@kamlanehruschool.onmicrosoft.com::dbf7ef27-8753-4df5-8fdc-08d184d9f567" providerId="AD" clId="Web-{0D6DCF31-0B2F-48F2-6814-781E1863108E}" dt="2020-04-19T15:49:57.071" v="582" actId="1076"/>
        <pc:sldMkLst>
          <pc:docMk/>
          <pc:sldMk cId="2389883820" sldId="274"/>
        </pc:sldMkLst>
        <pc:spChg chg="del mod">
          <ac:chgData name="Amrita Kaur" userId="S::amritapoo@kamlanehruschool.onmicrosoft.com::dbf7ef27-8753-4df5-8fdc-08d184d9f567" providerId="AD" clId="Web-{0D6DCF31-0B2F-48F2-6814-781E1863108E}" dt="2020-04-19T15:47:49.899" v="532"/>
          <ac:spMkLst>
            <pc:docMk/>
            <pc:sldMk cId="2389883820" sldId="274"/>
            <ac:spMk id="2" creationId="{E9599ADE-13D5-4878-AB9F-95FDE7A3A193}"/>
          </ac:spMkLst>
        </pc:spChg>
        <pc:spChg chg="del">
          <ac:chgData name="Amrita Kaur" userId="S::amritapoo@kamlanehruschool.onmicrosoft.com::dbf7ef27-8753-4df5-8fdc-08d184d9f567" providerId="AD" clId="Web-{0D6DCF31-0B2F-48F2-6814-781E1863108E}" dt="2020-04-19T15:47:17.649" v="529"/>
          <ac:spMkLst>
            <pc:docMk/>
            <pc:sldMk cId="2389883820" sldId="274"/>
            <ac:spMk id="3" creationId="{74384934-68A6-4334-B9FA-F178F9CEF906}"/>
          </ac:spMkLst>
        </pc:spChg>
        <pc:spChg chg="add mod">
          <ac:chgData name="Amrita Kaur" userId="S::amritapoo@kamlanehruschool.onmicrosoft.com::dbf7ef27-8753-4df5-8fdc-08d184d9f567" providerId="AD" clId="Web-{0D6DCF31-0B2F-48F2-6814-781E1863108E}" dt="2020-04-19T15:49:57.071" v="582" actId="1076"/>
          <ac:spMkLst>
            <pc:docMk/>
            <pc:sldMk cId="2389883820" sldId="274"/>
            <ac:spMk id="4" creationId="{8BFE0B61-74C7-43EA-997F-B065E3D11CD2}"/>
          </ac:spMkLst>
        </pc:spChg>
        <pc:picChg chg="add mod ord">
          <ac:chgData name="Amrita Kaur" userId="S::amritapoo@kamlanehruschool.onmicrosoft.com::dbf7ef27-8753-4df5-8fdc-08d184d9f567" providerId="AD" clId="Web-{0D6DCF31-0B2F-48F2-6814-781E1863108E}" dt="2020-04-19T15:47:38.961" v="530"/>
          <ac:picMkLst>
            <pc:docMk/>
            <pc:sldMk cId="2389883820" sldId="274"/>
            <ac:picMk id="5" creationId="{E345E5E6-AFAB-49EB-BDC5-2EC7B76E6C44}"/>
          </ac:picMkLst>
        </pc:picChg>
        <pc:cxnChg chg="add">
          <ac:chgData name="Amrita Kaur" userId="S::amritapoo@kamlanehruschool.onmicrosoft.com::dbf7ef27-8753-4df5-8fdc-08d184d9f567" providerId="AD" clId="Web-{0D6DCF31-0B2F-48F2-6814-781E1863108E}" dt="2020-04-19T15:47:38.961" v="530"/>
          <ac:cxnSpMkLst>
            <pc:docMk/>
            <pc:sldMk cId="2389883820" sldId="274"/>
            <ac:cxnSpMk id="10" creationId="{A7F400EE-A8A5-48AF-B4D6-291B52C6F0B0}"/>
          </ac:cxnSpMkLst>
        </pc:cxnChg>
      </pc:sldChg>
    </pc:docChg>
  </pc:docChgLst>
  <pc:docChgLst>
    <pc:chgData name="Amrita Kaur" userId="S::amritapoo@kamlanehruschool.onmicrosoft.com::dbf7ef27-8753-4df5-8fdc-08d184d9f567" providerId="AD" clId="Web-{A91DD944-D687-A24A-67C0-D60002D850A6}"/>
    <pc:docChg chg="addSld delSld modSld">
      <pc:chgData name="Amrita Kaur" userId="S::amritapoo@kamlanehruschool.onmicrosoft.com::dbf7ef27-8753-4df5-8fdc-08d184d9f567" providerId="AD" clId="Web-{A91DD944-D687-A24A-67C0-D60002D850A6}" dt="2020-04-20T12:47:14.175" v="507" actId="20577"/>
      <pc:docMkLst>
        <pc:docMk/>
      </pc:docMkLst>
      <pc:sldChg chg="modSp">
        <pc:chgData name="Amrita Kaur" userId="S::amritapoo@kamlanehruschool.onmicrosoft.com::dbf7ef27-8753-4df5-8fdc-08d184d9f567" providerId="AD" clId="Web-{A91DD944-D687-A24A-67C0-D60002D850A6}" dt="2020-04-20T11:16:24.940" v="93" actId="20577"/>
        <pc:sldMkLst>
          <pc:docMk/>
          <pc:sldMk cId="2389883820" sldId="274"/>
        </pc:sldMkLst>
        <pc:spChg chg="mod">
          <ac:chgData name="Amrita Kaur" userId="S::amritapoo@kamlanehruschool.onmicrosoft.com::dbf7ef27-8753-4df5-8fdc-08d184d9f567" providerId="AD" clId="Web-{A91DD944-D687-A24A-67C0-D60002D850A6}" dt="2020-04-20T11:16:24.940" v="93" actId="20577"/>
          <ac:spMkLst>
            <pc:docMk/>
            <pc:sldMk cId="2389883820" sldId="274"/>
            <ac:spMk id="4" creationId="{8BFE0B61-74C7-43EA-997F-B065E3D11CD2}"/>
          </ac:spMkLst>
        </pc:spChg>
      </pc:sldChg>
      <pc:sldChg chg="addSp delSp modSp mod setBg">
        <pc:chgData name="Amrita Kaur" userId="S::amritapoo@kamlanehruschool.onmicrosoft.com::dbf7ef27-8753-4df5-8fdc-08d184d9f567" providerId="AD" clId="Web-{A91DD944-D687-A24A-67C0-D60002D850A6}" dt="2020-04-20T10:06:29.890" v="88" actId="14100"/>
        <pc:sldMkLst>
          <pc:docMk/>
          <pc:sldMk cId="689725547" sldId="275"/>
        </pc:sldMkLst>
        <pc:spChg chg="mod">
          <ac:chgData name="Amrita Kaur" userId="S::amritapoo@kamlanehruschool.onmicrosoft.com::dbf7ef27-8753-4df5-8fdc-08d184d9f567" providerId="AD" clId="Web-{A91DD944-D687-A24A-67C0-D60002D850A6}" dt="2020-04-20T10:06:29.890" v="88" actId="14100"/>
          <ac:spMkLst>
            <pc:docMk/>
            <pc:sldMk cId="689725547" sldId="275"/>
            <ac:spMk id="3" creationId="{3DAF40F7-1521-4EBC-9482-D6D496E084E9}"/>
          </ac:spMkLst>
        </pc:spChg>
        <pc:spChg chg="add del">
          <ac:chgData name="Amrita Kaur" userId="S::amritapoo@kamlanehruschool.onmicrosoft.com::dbf7ef27-8753-4df5-8fdc-08d184d9f567" providerId="AD" clId="Web-{A91DD944-D687-A24A-67C0-D60002D850A6}" dt="2020-04-20T10:02:33.107" v="21"/>
          <ac:spMkLst>
            <pc:docMk/>
            <pc:sldMk cId="689725547" sldId="275"/>
            <ac:spMk id="8" creationId="{DBF61EA3-B236-439E-9C0B-340980D56BEE}"/>
          </ac:spMkLst>
        </pc:spChg>
        <pc:spChg chg="add del">
          <ac:chgData name="Amrita Kaur" userId="S::amritapoo@kamlanehruschool.onmicrosoft.com::dbf7ef27-8753-4df5-8fdc-08d184d9f567" providerId="AD" clId="Web-{A91DD944-D687-A24A-67C0-D60002D850A6}" dt="2020-04-20T10:02:33.107" v="21"/>
          <ac:spMkLst>
            <pc:docMk/>
            <pc:sldMk cId="689725547" sldId="275"/>
            <ac:spMk id="14" creationId="{E659831F-0D9A-4C63-9EBB-8435B85A440F}"/>
          </ac:spMkLst>
        </pc:spChg>
        <pc:spChg chg="add">
          <ac:chgData name="Amrita Kaur" userId="S::amritapoo@kamlanehruschool.onmicrosoft.com::dbf7ef27-8753-4df5-8fdc-08d184d9f567" providerId="AD" clId="Web-{A91DD944-D687-A24A-67C0-D60002D850A6}" dt="2020-04-20T10:02:33.107" v="21"/>
          <ac:spMkLst>
            <pc:docMk/>
            <pc:sldMk cId="689725547" sldId="275"/>
            <ac:spMk id="19" creationId="{4DA718D0-4865-4629-8134-44F68D41D574}"/>
          </ac:spMkLst>
        </pc:spChg>
        <pc:spChg chg="add">
          <ac:chgData name="Amrita Kaur" userId="S::amritapoo@kamlanehruschool.onmicrosoft.com::dbf7ef27-8753-4df5-8fdc-08d184d9f567" providerId="AD" clId="Web-{A91DD944-D687-A24A-67C0-D60002D850A6}" dt="2020-04-20T10:02:33.107" v="21"/>
          <ac:spMkLst>
            <pc:docMk/>
            <pc:sldMk cId="689725547" sldId="275"/>
            <ac:spMk id="25" creationId="{CBC4F608-B4B8-48C3-9572-C0F061B1CD99}"/>
          </ac:spMkLst>
        </pc:spChg>
        <pc:grpChg chg="add del">
          <ac:chgData name="Amrita Kaur" userId="S::amritapoo@kamlanehruschool.onmicrosoft.com::dbf7ef27-8753-4df5-8fdc-08d184d9f567" providerId="AD" clId="Web-{A91DD944-D687-A24A-67C0-D60002D850A6}" dt="2020-04-20T10:02:33.107" v="21"/>
          <ac:grpSpMkLst>
            <pc:docMk/>
            <pc:sldMk cId="689725547" sldId="275"/>
            <ac:grpSpMk id="10" creationId="{28FAF094-D087-493F-8DF9-A486C2D6BBAA}"/>
          </ac:grpSpMkLst>
        </pc:grpChg>
        <pc:grpChg chg="add">
          <ac:chgData name="Amrita Kaur" userId="S::amritapoo@kamlanehruschool.onmicrosoft.com::dbf7ef27-8753-4df5-8fdc-08d184d9f567" providerId="AD" clId="Web-{A91DD944-D687-A24A-67C0-D60002D850A6}" dt="2020-04-20T10:02:33.107" v="21"/>
          <ac:grpSpMkLst>
            <pc:docMk/>
            <pc:sldMk cId="689725547" sldId="275"/>
            <ac:grpSpMk id="21" creationId="{65167ED7-6315-43AB-B1B6-C326D5FD8F84}"/>
          </ac:grpSpMkLst>
        </pc:grpChg>
      </pc:sldChg>
      <pc:sldChg chg="modSp del">
        <pc:chgData name="Amrita Kaur" userId="S::amritapoo@kamlanehruschool.onmicrosoft.com::dbf7ef27-8753-4df5-8fdc-08d184d9f567" providerId="AD" clId="Web-{A91DD944-D687-A24A-67C0-D60002D850A6}" dt="2020-04-20T10:02:28.201" v="20"/>
        <pc:sldMkLst>
          <pc:docMk/>
          <pc:sldMk cId="598902299" sldId="276"/>
        </pc:sldMkLst>
        <pc:spChg chg="mod">
          <ac:chgData name="Amrita Kaur" userId="S::amritapoo@kamlanehruschool.onmicrosoft.com::dbf7ef27-8753-4df5-8fdc-08d184d9f567" providerId="AD" clId="Web-{A91DD944-D687-A24A-67C0-D60002D850A6}" dt="2020-04-20T10:01:28.623" v="0" actId="20577"/>
          <ac:spMkLst>
            <pc:docMk/>
            <pc:sldMk cId="598902299" sldId="276"/>
            <ac:spMk id="3" creationId="{351E0EE2-20E1-44DE-8A98-997AEA7E5557}"/>
          </ac:spMkLst>
        </pc:spChg>
      </pc:sldChg>
      <pc:sldChg chg="delSp modSp new del">
        <pc:chgData name="Amrita Kaur" userId="S::amritapoo@kamlanehruschool.onmicrosoft.com::dbf7ef27-8753-4df5-8fdc-08d184d9f567" providerId="AD" clId="Web-{A91DD944-D687-A24A-67C0-D60002D850A6}" dt="2020-04-20T11:56:10.712" v="431"/>
        <pc:sldMkLst>
          <pc:docMk/>
          <pc:sldMk cId="1982266102" sldId="276"/>
        </pc:sldMkLst>
        <pc:spChg chg="del mod">
          <ac:chgData name="Amrita Kaur" userId="S::amritapoo@kamlanehruschool.onmicrosoft.com::dbf7ef27-8753-4df5-8fdc-08d184d9f567" providerId="AD" clId="Web-{A91DD944-D687-A24A-67C0-D60002D850A6}" dt="2020-04-20T10:06:51.844" v="91"/>
          <ac:spMkLst>
            <pc:docMk/>
            <pc:sldMk cId="1982266102" sldId="276"/>
            <ac:spMk id="2" creationId="{0C128052-4E37-4C84-AE5C-5C537858C935}"/>
          </ac:spMkLst>
        </pc:spChg>
        <pc:spChg chg="mod">
          <ac:chgData name="Amrita Kaur" userId="S::amritapoo@kamlanehruschool.onmicrosoft.com::dbf7ef27-8753-4df5-8fdc-08d184d9f567" providerId="AD" clId="Web-{A91DD944-D687-A24A-67C0-D60002D850A6}" dt="2020-04-20T11:35:06.269" v="94" actId="20577"/>
          <ac:spMkLst>
            <pc:docMk/>
            <pc:sldMk cId="1982266102" sldId="276"/>
            <ac:spMk id="3" creationId="{F24BEE2B-679D-4E10-A7CC-FD3F91EC37BD}"/>
          </ac:spMkLst>
        </pc:spChg>
      </pc:sldChg>
      <pc:sldChg chg="addSp delSp modSp new mod setBg">
        <pc:chgData name="Amrita Kaur" userId="S::amritapoo@kamlanehruschool.onmicrosoft.com::dbf7ef27-8753-4df5-8fdc-08d184d9f567" providerId="AD" clId="Web-{A91DD944-D687-A24A-67C0-D60002D850A6}" dt="2020-04-20T11:56:03.603" v="429" actId="20577"/>
        <pc:sldMkLst>
          <pc:docMk/>
          <pc:sldMk cId="84576842" sldId="277"/>
        </pc:sldMkLst>
        <pc:spChg chg="del mod">
          <ac:chgData name="Amrita Kaur" userId="S::amritapoo@kamlanehruschool.onmicrosoft.com::dbf7ef27-8753-4df5-8fdc-08d184d9f567" providerId="AD" clId="Web-{A91DD944-D687-A24A-67C0-D60002D850A6}" dt="2020-04-20T11:48:30.699" v="247"/>
          <ac:spMkLst>
            <pc:docMk/>
            <pc:sldMk cId="84576842" sldId="277"/>
            <ac:spMk id="2" creationId="{C08DD7ED-1842-4249-B54B-7BE2DD549A14}"/>
          </ac:spMkLst>
        </pc:spChg>
        <pc:spChg chg="mod ord">
          <ac:chgData name="Amrita Kaur" userId="S::amritapoo@kamlanehruschool.onmicrosoft.com::dbf7ef27-8753-4df5-8fdc-08d184d9f567" providerId="AD" clId="Web-{A91DD944-D687-A24A-67C0-D60002D850A6}" dt="2020-04-20T11:54:41.866" v="418" actId="20577"/>
          <ac:spMkLst>
            <pc:docMk/>
            <pc:sldMk cId="84576842" sldId="277"/>
            <ac:spMk id="3" creationId="{3DB90662-1154-40D6-ACE5-77BF8FCB165E}"/>
          </ac:spMkLst>
        </pc:spChg>
        <pc:spChg chg="add del mod ord">
          <ac:chgData name="Amrita Kaur" userId="S::amritapoo@kamlanehruschool.onmicrosoft.com::dbf7ef27-8753-4df5-8fdc-08d184d9f567" providerId="AD" clId="Web-{A91DD944-D687-A24A-67C0-D60002D850A6}" dt="2020-04-20T11:52:08.440" v="343"/>
          <ac:spMkLst>
            <pc:docMk/>
            <pc:sldMk cId="84576842" sldId="277"/>
            <ac:spMk id="6" creationId="{5AC60355-D874-4295-AEC3-FDD179180470}"/>
          </ac:spMkLst>
        </pc:spChg>
        <pc:spChg chg="add del mod">
          <ac:chgData name="Amrita Kaur" userId="S::amritapoo@kamlanehruschool.onmicrosoft.com::dbf7ef27-8753-4df5-8fdc-08d184d9f567" providerId="AD" clId="Web-{A91DD944-D687-A24A-67C0-D60002D850A6}" dt="2020-04-20T11:49:03.372" v="264"/>
          <ac:spMkLst>
            <pc:docMk/>
            <pc:sldMk cId="84576842" sldId="277"/>
            <ac:spMk id="8" creationId="{E254EADB-246E-4E35-8C08-463EAA465534}"/>
          </ac:spMkLst>
        </pc:spChg>
        <pc:spChg chg="add del">
          <ac:chgData name="Amrita Kaur" userId="S::amritapoo@kamlanehruschool.onmicrosoft.com::dbf7ef27-8753-4df5-8fdc-08d184d9f567" providerId="AD" clId="Web-{A91DD944-D687-A24A-67C0-D60002D850A6}" dt="2020-04-20T11:47:35.541" v="225"/>
          <ac:spMkLst>
            <pc:docMk/>
            <pc:sldMk cId="84576842" sldId="277"/>
            <ac:spMk id="9" creationId="{F56F5174-31D9-4DBB-AAB7-A1FD7BDB1352}"/>
          </ac:spMkLst>
        </pc:spChg>
        <pc:spChg chg="add mod">
          <ac:chgData name="Amrita Kaur" userId="S::amritapoo@kamlanehruschool.onmicrosoft.com::dbf7ef27-8753-4df5-8fdc-08d184d9f567" providerId="AD" clId="Web-{A91DD944-D687-A24A-67C0-D60002D850A6}" dt="2020-04-20T11:56:03.603" v="429" actId="20577"/>
          <ac:spMkLst>
            <pc:docMk/>
            <pc:sldMk cId="84576842" sldId="277"/>
            <ac:spMk id="10" creationId="{FD0685A3-BF0E-49CA-87DB-BA9312410A48}"/>
          </ac:spMkLst>
        </pc:spChg>
        <pc:spChg chg="add del">
          <ac:chgData name="Amrita Kaur" userId="S::amritapoo@kamlanehruschool.onmicrosoft.com::dbf7ef27-8753-4df5-8fdc-08d184d9f567" providerId="AD" clId="Web-{A91DD944-D687-A24A-67C0-D60002D850A6}" dt="2020-04-20T11:47:35.541" v="225"/>
          <ac:spMkLst>
            <pc:docMk/>
            <pc:sldMk cId="84576842" sldId="277"/>
            <ac:spMk id="13" creationId="{F9A95BEE-6BB1-4A28-A8E6-A34B2E42EF87}"/>
          </ac:spMkLst>
        </pc:spChg>
        <pc:spChg chg="add del">
          <ac:chgData name="Amrita Kaur" userId="S::amritapoo@kamlanehruschool.onmicrosoft.com::dbf7ef27-8753-4df5-8fdc-08d184d9f567" providerId="AD" clId="Web-{A91DD944-D687-A24A-67C0-D60002D850A6}" dt="2020-04-20T11:51:07.672" v="323"/>
          <ac:spMkLst>
            <pc:docMk/>
            <pc:sldMk cId="84576842" sldId="277"/>
            <ac:spMk id="18" creationId="{3756B343-807D-456E-AA26-80E96B75D13B}"/>
          </ac:spMkLst>
        </pc:spChg>
        <pc:spChg chg="add del">
          <ac:chgData name="Amrita Kaur" userId="S::amritapoo@kamlanehruschool.onmicrosoft.com::dbf7ef27-8753-4df5-8fdc-08d184d9f567" providerId="AD" clId="Web-{A91DD944-D687-A24A-67C0-D60002D850A6}" dt="2020-04-20T11:51:07.672" v="323"/>
          <ac:spMkLst>
            <pc:docMk/>
            <pc:sldMk cId="84576842" sldId="277"/>
            <ac:spMk id="20" creationId="{08980754-6F4B-43C9-B9BE-127B6BED6586}"/>
          </ac:spMkLst>
        </pc:spChg>
        <pc:spChg chg="add del">
          <ac:chgData name="Amrita Kaur" userId="S::amritapoo@kamlanehruschool.onmicrosoft.com::dbf7ef27-8753-4df5-8fdc-08d184d9f567" providerId="AD" clId="Web-{A91DD944-D687-A24A-67C0-D60002D850A6}" dt="2020-04-20T11:51:07.672" v="323"/>
          <ac:spMkLst>
            <pc:docMk/>
            <pc:sldMk cId="84576842" sldId="277"/>
            <ac:spMk id="22" creationId="{2C1BBA94-3F40-40AA-8BB9-E69E25E537C1}"/>
          </ac:spMkLst>
        </pc:spChg>
        <pc:spChg chg="add del">
          <ac:chgData name="Amrita Kaur" userId="S::amritapoo@kamlanehruschool.onmicrosoft.com::dbf7ef27-8753-4df5-8fdc-08d184d9f567" providerId="AD" clId="Web-{A91DD944-D687-A24A-67C0-D60002D850A6}" dt="2020-04-20T11:51:07.672" v="323"/>
          <ac:spMkLst>
            <pc:docMk/>
            <pc:sldMk cId="84576842" sldId="277"/>
            <ac:spMk id="24" creationId="{169CC832-2974-4E8D-90ED-3E2941BA7336}"/>
          </ac:spMkLst>
        </pc:spChg>
        <pc:spChg chg="add del">
          <ac:chgData name="Amrita Kaur" userId="S::amritapoo@kamlanehruschool.onmicrosoft.com::dbf7ef27-8753-4df5-8fdc-08d184d9f567" providerId="AD" clId="Web-{A91DD944-D687-A24A-67C0-D60002D850A6}" dt="2020-04-20T11:51:07.672" v="323"/>
          <ac:spMkLst>
            <pc:docMk/>
            <pc:sldMk cId="84576842" sldId="277"/>
            <ac:spMk id="26" creationId="{55222F96-971A-4F90-B841-6BAB416C7AC1}"/>
          </ac:spMkLst>
        </pc:spChg>
        <pc:spChg chg="add">
          <ac:chgData name="Amrita Kaur" userId="S::amritapoo@kamlanehruschool.onmicrosoft.com::dbf7ef27-8753-4df5-8fdc-08d184d9f567" providerId="AD" clId="Web-{A91DD944-D687-A24A-67C0-D60002D850A6}" dt="2020-04-20T11:51:07.672" v="323"/>
          <ac:spMkLst>
            <pc:docMk/>
            <pc:sldMk cId="84576842" sldId="277"/>
            <ac:spMk id="31" creationId="{3756B343-807D-456E-AA26-80E96B75D13B}"/>
          </ac:spMkLst>
        </pc:spChg>
        <pc:spChg chg="add">
          <ac:chgData name="Amrita Kaur" userId="S::amritapoo@kamlanehruschool.onmicrosoft.com::dbf7ef27-8753-4df5-8fdc-08d184d9f567" providerId="AD" clId="Web-{A91DD944-D687-A24A-67C0-D60002D850A6}" dt="2020-04-20T11:51:07.672" v="323"/>
          <ac:spMkLst>
            <pc:docMk/>
            <pc:sldMk cId="84576842" sldId="277"/>
            <ac:spMk id="33" creationId="{08980754-6F4B-43C9-B9BE-127B6BED6586}"/>
          </ac:spMkLst>
        </pc:spChg>
        <pc:spChg chg="add">
          <ac:chgData name="Amrita Kaur" userId="S::amritapoo@kamlanehruschool.onmicrosoft.com::dbf7ef27-8753-4df5-8fdc-08d184d9f567" providerId="AD" clId="Web-{A91DD944-D687-A24A-67C0-D60002D850A6}" dt="2020-04-20T11:51:07.672" v="323"/>
          <ac:spMkLst>
            <pc:docMk/>
            <pc:sldMk cId="84576842" sldId="277"/>
            <ac:spMk id="35" creationId="{2C1BBA94-3F40-40AA-8BB9-E69E25E537C1}"/>
          </ac:spMkLst>
        </pc:spChg>
        <pc:spChg chg="add">
          <ac:chgData name="Amrita Kaur" userId="S::amritapoo@kamlanehruschool.onmicrosoft.com::dbf7ef27-8753-4df5-8fdc-08d184d9f567" providerId="AD" clId="Web-{A91DD944-D687-A24A-67C0-D60002D850A6}" dt="2020-04-20T11:51:07.672" v="323"/>
          <ac:spMkLst>
            <pc:docMk/>
            <pc:sldMk cId="84576842" sldId="277"/>
            <ac:spMk id="37" creationId="{169CC832-2974-4E8D-90ED-3E2941BA7336}"/>
          </ac:spMkLst>
        </pc:spChg>
        <pc:spChg chg="add">
          <ac:chgData name="Amrita Kaur" userId="S::amritapoo@kamlanehruschool.onmicrosoft.com::dbf7ef27-8753-4df5-8fdc-08d184d9f567" providerId="AD" clId="Web-{A91DD944-D687-A24A-67C0-D60002D850A6}" dt="2020-04-20T11:51:07.672" v="323"/>
          <ac:spMkLst>
            <pc:docMk/>
            <pc:sldMk cId="84576842" sldId="277"/>
            <ac:spMk id="39" creationId="{55222F96-971A-4F90-B841-6BAB416C7AC1}"/>
          </ac:spMkLst>
        </pc:spChg>
        <pc:picChg chg="add mod">
          <ac:chgData name="Amrita Kaur" userId="S::amritapoo@kamlanehruschool.onmicrosoft.com::dbf7ef27-8753-4df5-8fdc-08d184d9f567" providerId="AD" clId="Web-{A91DD944-D687-A24A-67C0-D60002D850A6}" dt="2020-04-20T11:55:47.852" v="425" actId="14100"/>
          <ac:picMkLst>
            <pc:docMk/>
            <pc:sldMk cId="84576842" sldId="277"/>
            <ac:picMk id="4" creationId="{BD16177A-866E-464D-B0D3-4F0143303B61}"/>
          </ac:picMkLst>
        </pc:picChg>
        <pc:picChg chg="add del">
          <ac:chgData name="Amrita Kaur" userId="S::amritapoo@kamlanehruschool.onmicrosoft.com::dbf7ef27-8753-4df5-8fdc-08d184d9f567" providerId="AD" clId="Web-{A91DD944-D687-A24A-67C0-D60002D850A6}" dt="2020-04-20T11:47:35.541" v="225"/>
          <ac:picMkLst>
            <pc:docMk/>
            <pc:sldMk cId="84576842" sldId="277"/>
            <ac:picMk id="11" creationId="{AE113210-7872-481A-ADE6-3A05CCAF5EB2}"/>
          </ac:picMkLst>
        </pc:picChg>
      </pc:sldChg>
      <pc:sldChg chg="addSp delSp modSp new mod setBg">
        <pc:chgData name="Amrita Kaur" userId="S::amritapoo@kamlanehruschool.onmicrosoft.com::dbf7ef27-8753-4df5-8fdc-08d184d9f567" providerId="AD" clId="Web-{A91DD944-D687-A24A-67C0-D60002D850A6}" dt="2020-04-20T12:47:14.175" v="506" actId="20577"/>
        <pc:sldMkLst>
          <pc:docMk/>
          <pc:sldMk cId="4015756093" sldId="278"/>
        </pc:sldMkLst>
        <pc:spChg chg="del mod">
          <ac:chgData name="Amrita Kaur" userId="S::amritapoo@kamlanehruschool.onmicrosoft.com::dbf7ef27-8753-4df5-8fdc-08d184d9f567" providerId="AD" clId="Web-{A91DD944-D687-A24A-67C0-D60002D850A6}" dt="2020-04-20T11:58:33.326" v="437"/>
          <ac:spMkLst>
            <pc:docMk/>
            <pc:sldMk cId="4015756093" sldId="278"/>
            <ac:spMk id="2" creationId="{3A6268D1-B04B-4CA6-B4CD-4F78E2819366}"/>
          </ac:spMkLst>
        </pc:spChg>
        <pc:spChg chg="mod ord">
          <ac:chgData name="Amrita Kaur" userId="S::amritapoo@kamlanehruschool.onmicrosoft.com::dbf7ef27-8753-4df5-8fdc-08d184d9f567" providerId="AD" clId="Web-{A91DD944-D687-A24A-67C0-D60002D850A6}" dt="2020-04-20T12:47:14.175" v="506" actId="20577"/>
          <ac:spMkLst>
            <pc:docMk/>
            <pc:sldMk cId="4015756093" sldId="278"/>
            <ac:spMk id="3" creationId="{F95A583A-F855-474A-9EAE-88CFD2D9D994}"/>
          </ac:spMkLst>
        </pc:spChg>
        <pc:spChg chg="add">
          <ac:chgData name="Amrita Kaur" userId="S::amritapoo@kamlanehruschool.onmicrosoft.com::dbf7ef27-8753-4df5-8fdc-08d184d9f567" providerId="AD" clId="Web-{A91DD944-D687-A24A-67C0-D60002D850A6}" dt="2020-04-20T12:45:01.639" v="451"/>
          <ac:spMkLst>
            <pc:docMk/>
            <pc:sldMk cId="4015756093" sldId="278"/>
            <ac:spMk id="8" creationId="{3756B343-807D-456E-AA26-80E96B75D13B}"/>
          </ac:spMkLst>
        </pc:spChg>
        <pc:spChg chg="add">
          <ac:chgData name="Amrita Kaur" userId="S::amritapoo@kamlanehruschool.onmicrosoft.com::dbf7ef27-8753-4df5-8fdc-08d184d9f567" providerId="AD" clId="Web-{A91DD944-D687-A24A-67C0-D60002D850A6}" dt="2020-04-20T12:45:01.639" v="451"/>
          <ac:spMkLst>
            <pc:docMk/>
            <pc:sldMk cId="4015756093" sldId="278"/>
            <ac:spMk id="10" creationId="{08980754-6F4B-43C9-B9BE-127B6BED6586}"/>
          </ac:spMkLst>
        </pc:spChg>
        <pc:spChg chg="add">
          <ac:chgData name="Amrita Kaur" userId="S::amritapoo@kamlanehruschool.onmicrosoft.com::dbf7ef27-8753-4df5-8fdc-08d184d9f567" providerId="AD" clId="Web-{A91DD944-D687-A24A-67C0-D60002D850A6}" dt="2020-04-20T12:45:01.639" v="451"/>
          <ac:spMkLst>
            <pc:docMk/>
            <pc:sldMk cId="4015756093" sldId="278"/>
            <ac:spMk id="12" creationId="{2C1BBA94-3F40-40AA-8BB9-E69E25E537C1}"/>
          </ac:spMkLst>
        </pc:spChg>
        <pc:spChg chg="add">
          <ac:chgData name="Amrita Kaur" userId="S::amritapoo@kamlanehruschool.onmicrosoft.com::dbf7ef27-8753-4df5-8fdc-08d184d9f567" providerId="AD" clId="Web-{A91DD944-D687-A24A-67C0-D60002D850A6}" dt="2020-04-20T12:45:01.639" v="451"/>
          <ac:spMkLst>
            <pc:docMk/>
            <pc:sldMk cId="4015756093" sldId="278"/>
            <ac:spMk id="14" creationId="{169CC832-2974-4E8D-90ED-3E2941BA7336}"/>
          </ac:spMkLst>
        </pc:spChg>
        <pc:spChg chg="add">
          <ac:chgData name="Amrita Kaur" userId="S::amritapoo@kamlanehruschool.onmicrosoft.com::dbf7ef27-8753-4df5-8fdc-08d184d9f567" providerId="AD" clId="Web-{A91DD944-D687-A24A-67C0-D60002D850A6}" dt="2020-04-20T12:45:01.639" v="451"/>
          <ac:spMkLst>
            <pc:docMk/>
            <pc:sldMk cId="4015756093" sldId="278"/>
            <ac:spMk id="16" creationId="{55222F96-971A-4F90-B841-6BAB416C7AC1}"/>
          </ac:spMkLst>
        </pc:spChg>
        <pc:picChg chg="add mod">
          <ac:chgData name="Amrita Kaur" userId="S::amritapoo@kamlanehruschool.onmicrosoft.com::dbf7ef27-8753-4df5-8fdc-08d184d9f567" providerId="AD" clId="Web-{A91DD944-D687-A24A-67C0-D60002D850A6}" dt="2020-04-20T12:45:45.765" v="468" actId="14100"/>
          <ac:picMkLst>
            <pc:docMk/>
            <pc:sldMk cId="4015756093" sldId="278"/>
            <ac:picMk id="2" creationId="{FC1F01A6-C4CE-4BEF-B980-7F8012CF6219}"/>
          </ac:picMkLst>
        </pc:picChg>
      </pc:sldChg>
    </pc:docChg>
  </pc:docChgLst>
  <pc:docChgLst>
    <pc:chgData name="Amrita Kaur" userId="S::amritapoo@kamlanehruschool.onmicrosoft.com::dbf7ef27-8753-4df5-8fdc-08d184d9f567" providerId="AD" clId="Web-{69FD36DE-5B10-9D2C-0526-DF1512174C57}"/>
    <pc:docChg chg="modSld">
      <pc:chgData name="Amrita Kaur" userId="S::amritapoo@kamlanehruschool.onmicrosoft.com::dbf7ef27-8753-4df5-8fdc-08d184d9f567" providerId="AD" clId="Web-{69FD36DE-5B10-9D2C-0526-DF1512174C57}" dt="2020-04-22T10:39:56.267" v="1" actId="14100"/>
      <pc:docMkLst>
        <pc:docMk/>
      </pc:docMkLst>
      <pc:sldChg chg="modSp">
        <pc:chgData name="Amrita Kaur" userId="S::amritapoo@kamlanehruschool.onmicrosoft.com::dbf7ef27-8753-4df5-8fdc-08d184d9f567" providerId="AD" clId="Web-{69FD36DE-5B10-9D2C-0526-DF1512174C57}" dt="2020-04-22T10:39:56.267" v="1" actId="14100"/>
        <pc:sldMkLst>
          <pc:docMk/>
          <pc:sldMk cId="1660563884" sldId="259"/>
        </pc:sldMkLst>
        <pc:picChg chg="mod">
          <ac:chgData name="Amrita Kaur" userId="S::amritapoo@kamlanehruschool.onmicrosoft.com::dbf7ef27-8753-4df5-8fdc-08d184d9f567" providerId="AD" clId="Web-{69FD36DE-5B10-9D2C-0526-DF1512174C57}" dt="2020-04-22T10:39:56.267" v="1" actId="14100"/>
          <ac:picMkLst>
            <pc:docMk/>
            <pc:sldMk cId="1660563884" sldId="259"/>
            <ac:picMk id="4" creationId="{2196C088-47B8-43DF-BD53-E488CFF2A786}"/>
          </ac:picMkLst>
        </pc:picChg>
      </pc:sldChg>
    </pc:docChg>
  </pc:docChgLst>
  <pc:docChgLst>
    <pc:chgData name="Amrita Kaur" userId="S::amritapoo@kamlanehruschool.onmicrosoft.com::dbf7ef27-8753-4df5-8fdc-08d184d9f567" providerId="AD" clId="Web-{C4D32270-B80D-32A3-A1F8-CE9C5F0BFA45}"/>
    <pc:docChg chg="addSld delSld modSld">
      <pc:chgData name="Amrita Kaur" userId="S::amritapoo@kamlanehruschool.onmicrosoft.com::dbf7ef27-8753-4df5-8fdc-08d184d9f567" providerId="AD" clId="Web-{C4D32270-B80D-32A3-A1F8-CE9C5F0BFA45}" dt="2020-04-22T16:00:10.433" v="260"/>
      <pc:docMkLst>
        <pc:docMk/>
      </pc:docMkLst>
      <pc:sldChg chg="modSp">
        <pc:chgData name="Amrita Kaur" userId="S::amritapoo@kamlanehruschool.onmicrosoft.com::dbf7ef27-8753-4df5-8fdc-08d184d9f567" providerId="AD" clId="Web-{C4D32270-B80D-32A3-A1F8-CE9C5F0BFA45}" dt="2020-04-22T15:40:07.897" v="207" actId="20577"/>
        <pc:sldMkLst>
          <pc:docMk/>
          <pc:sldMk cId="1005191560" sldId="261"/>
        </pc:sldMkLst>
        <pc:spChg chg="mod">
          <ac:chgData name="Amrita Kaur" userId="S::amritapoo@kamlanehruschool.onmicrosoft.com::dbf7ef27-8753-4df5-8fdc-08d184d9f567" providerId="AD" clId="Web-{C4D32270-B80D-32A3-A1F8-CE9C5F0BFA45}" dt="2020-04-22T15:39:59.007" v="202" actId="20577"/>
          <ac:spMkLst>
            <pc:docMk/>
            <pc:sldMk cId="1005191560" sldId="261"/>
            <ac:spMk id="2" creationId="{35AA8E2A-6255-4693-86E4-994DFC867242}"/>
          </ac:spMkLst>
        </pc:spChg>
        <pc:spChg chg="mod">
          <ac:chgData name="Amrita Kaur" userId="S::amritapoo@kamlanehruschool.onmicrosoft.com::dbf7ef27-8753-4df5-8fdc-08d184d9f567" providerId="AD" clId="Web-{C4D32270-B80D-32A3-A1F8-CE9C5F0BFA45}" dt="2020-04-22T15:40:07.897" v="207" actId="20577"/>
          <ac:spMkLst>
            <pc:docMk/>
            <pc:sldMk cId="1005191560" sldId="261"/>
            <ac:spMk id="8" creationId="{4F459299-599D-4D7D-A108-2871B8A3A870}"/>
          </ac:spMkLst>
        </pc:spChg>
      </pc:sldChg>
      <pc:sldChg chg="modSp">
        <pc:chgData name="Amrita Kaur" userId="S::amritapoo@kamlanehruschool.onmicrosoft.com::dbf7ef27-8753-4df5-8fdc-08d184d9f567" providerId="AD" clId="Web-{C4D32270-B80D-32A3-A1F8-CE9C5F0BFA45}" dt="2020-04-22T15:40:15.257" v="210" actId="20577"/>
        <pc:sldMkLst>
          <pc:docMk/>
          <pc:sldMk cId="3647510453" sldId="262"/>
        </pc:sldMkLst>
        <pc:spChg chg="mod">
          <ac:chgData name="Amrita Kaur" userId="S::amritapoo@kamlanehruschool.onmicrosoft.com::dbf7ef27-8753-4df5-8fdc-08d184d9f567" providerId="AD" clId="Web-{C4D32270-B80D-32A3-A1F8-CE9C5F0BFA45}" dt="2020-04-22T15:40:15.257" v="210" actId="20577"/>
          <ac:spMkLst>
            <pc:docMk/>
            <pc:sldMk cId="3647510453" sldId="262"/>
            <ac:spMk id="10" creationId="{977952E8-FEDE-4029-B02A-0EE788764C96}"/>
          </ac:spMkLst>
        </pc:spChg>
      </pc:sldChg>
      <pc:sldChg chg="modSp">
        <pc:chgData name="Amrita Kaur" userId="S::amritapoo@kamlanehruschool.onmicrosoft.com::dbf7ef27-8753-4df5-8fdc-08d184d9f567" providerId="AD" clId="Web-{C4D32270-B80D-32A3-A1F8-CE9C5F0BFA45}" dt="2020-04-22T14:33:11.960" v="48" actId="20577"/>
        <pc:sldMkLst>
          <pc:docMk/>
          <pc:sldMk cId="1791787176" sldId="263"/>
        </pc:sldMkLst>
        <pc:spChg chg="mod">
          <ac:chgData name="Amrita Kaur" userId="S::amritapoo@kamlanehruschool.onmicrosoft.com::dbf7ef27-8753-4df5-8fdc-08d184d9f567" providerId="AD" clId="Web-{C4D32270-B80D-32A3-A1F8-CE9C5F0BFA45}" dt="2020-04-22T14:33:11.960" v="48" actId="20577"/>
          <ac:spMkLst>
            <pc:docMk/>
            <pc:sldMk cId="1791787176" sldId="263"/>
            <ac:spMk id="2" creationId="{92ADF983-2485-4F0C-858E-5C60D83C21A0}"/>
          </ac:spMkLst>
        </pc:spChg>
        <pc:spChg chg="mod">
          <ac:chgData name="Amrita Kaur" userId="S::amritapoo@kamlanehruschool.onmicrosoft.com::dbf7ef27-8753-4df5-8fdc-08d184d9f567" providerId="AD" clId="Web-{C4D32270-B80D-32A3-A1F8-CE9C5F0BFA45}" dt="2020-04-22T14:16:26.034" v="32" actId="20577"/>
          <ac:spMkLst>
            <pc:docMk/>
            <pc:sldMk cId="1791787176" sldId="263"/>
            <ac:spMk id="3" creationId="{D575A6C6-4E4B-476F-8B0F-B78D4C6F15D2}"/>
          </ac:spMkLst>
        </pc:spChg>
      </pc:sldChg>
      <pc:sldChg chg="del">
        <pc:chgData name="Amrita Kaur" userId="S::amritapoo@kamlanehruschool.onmicrosoft.com::dbf7ef27-8753-4df5-8fdc-08d184d9f567" providerId="AD" clId="Web-{C4D32270-B80D-32A3-A1F8-CE9C5F0BFA45}" dt="2020-04-22T15:30:16.817" v="178"/>
        <pc:sldMkLst>
          <pc:docMk/>
          <pc:sldMk cId="3730080094" sldId="268"/>
        </pc:sldMkLst>
      </pc:sldChg>
      <pc:sldChg chg="modSp">
        <pc:chgData name="Amrita Kaur" userId="S::amritapoo@kamlanehruschool.onmicrosoft.com::dbf7ef27-8753-4df5-8fdc-08d184d9f567" providerId="AD" clId="Web-{C4D32270-B80D-32A3-A1F8-CE9C5F0BFA45}" dt="2020-04-22T13:55:35.638" v="14" actId="20577"/>
        <pc:sldMkLst>
          <pc:docMk/>
          <pc:sldMk cId="2956181876" sldId="270"/>
        </pc:sldMkLst>
        <pc:spChg chg="mod">
          <ac:chgData name="Amrita Kaur" userId="S::amritapoo@kamlanehruschool.onmicrosoft.com::dbf7ef27-8753-4df5-8fdc-08d184d9f567" providerId="AD" clId="Web-{C4D32270-B80D-32A3-A1F8-CE9C5F0BFA45}" dt="2020-04-22T13:55:35.638" v="14" actId="20577"/>
          <ac:spMkLst>
            <pc:docMk/>
            <pc:sldMk cId="2956181876" sldId="270"/>
            <ac:spMk id="2" creationId="{32B0CF6A-C650-433F-8A69-1B5256537399}"/>
          </ac:spMkLst>
        </pc:spChg>
      </pc:sldChg>
      <pc:sldChg chg="modSp del">
        <pc:chgData name="Amrita Kaur" userId="S::amritapoo@kamlanehruschool.onmicrosoft.com::dbf7ef27-8753-4df5-8fdc-08d184d9f567" providerId="AD" clId="Web-{C4D32270-B80D-32A3-A1F8-CE9C5F0BFA45}" dt="2020-04-22T15:23:52.472" v="154"/>
        <pc:sldMkLst>
          <pc:docMk/>
          <pc:sldMk cId="1197601985" sldId="272"/>
        </pc:sldMkLst>
        <pc:graphicFrameChg chg="modGraphic">
          <ac:chgData name="Amrita Kaur" userId="S::amritapoo@kamlanehruschool.onmicrosoft.com::dbf7ef27-8753-4df5-8fdc-08d184d9f567" providerId="AD" clId="Web-{C4D32270-B80D-32A3-A1F8-CE9C5F0BFA45}" dt="2020-04-22T14:48:03.838" v="72" actId="20577"/>
          <ac:graphicFrameMkLst>
            <pc:docMk/>
            <pc:sldMk cId="1197601985" sldId="272"/>
            <ac:graphicFrameMk id="16" creationId="{EAA1EE2B-6643-4ADC-8442-FF689EFEDFFD}"/>
          </ac:graphicFrameMkLst>
        </pc:graphicFrameChg>
      </pc:sldChg>
      <pc:sldChg chg="modSp">
        <pc:chgData name="Amrita Kaur" userId="S::amritapoo@kamlanehruschool.onmicrosoft.com::dbf7ef27-8753-4df5-8fdc-08d184d9f567" providerId="AD" clId="Web-{C4D32270-B80D-32A3-A1F8-CE9C5F0BFA45}" dt="2020-04-22T16:00:10.433" v="260"/>
        <pc:sldMkLst>
          <pc:docMk/>
          <pc:sldMk cId="1345138865" sldId="288"/>
        </pc:sldMkLst>
        <pc:graphicFrameChg chg="mod modGraphic">
          <ac:chgData name="Amrita Kaur" userId="S::amritapoo@kamlanehruschool.onmicrosoft.com::dbf7ef27-8753-4df5-8fdc-08d184d9f567" providerId="AD" clId="Web-{C4D32270-B80D-32A3-A1F8-CE9C5F0BFA45}" dt="2020-04-22T16:00:10.433" v="260"/>
          <ac:graphicFrameMkLst>
            <pc:docMk/>
            <pc:sldMk cId="1345138865" sldId="288"/>
            <ac:graphicFrameMk id="4" creationId="{9E9EB890-3A40-49E2-A08F-41631BC03A3F}"/>
          </ac:graphicFrameMkLst>
        </pc:graphicFrameChg>
      </pc:sldChg>
      <pc:sldChg chg="addSp delSp modSp new mod setBg">
        <pc:chgData name="Amrita Kaur" userId="S::amritapoo@kamlanehruschool.onmicrosoft.com::dbf7ef27-8753-4df5-8fdc-08d184d9f567" providerId="AD" clId="Web-{C4D32270-B80D-32A3-A1F8-CE9C5F0BFA45}" dt="2020-04-22T14:40:58.414" v="70" actId="1076"/>
        <pc:sldMkLst>
          <pc:docMk/>
          <pc:sldMk cId="3572167109" sldId="293"/>
        </pc:sldMkLst>
        <pc:spChg chg="del mod">
          <ac:chgData name="Amrita Kaur" userId="S::amritapoo@kamlanehruschool.onmicrosoft.com::dbf7ef27-8753-4df5-8fdc-08d184d9f567" providerId="AD" clId="Web-{C4D32270-B80D-32A3-A1F8-CE9C5F0BFA45}" dt="2020-04-22T14:31:39.350" v="35"/>
          <ac:spMkLst>
            <pc:docMk/>
            <pc:sldMk cId="3572167109" sldId="293"/>
            <ac:spMk id="2" creationId="{D9F5E3CF-5E18-4EE5-B79E-2B6DC548BCFA}"/>
          </ac:spMkLst>
        </pc:spChg>
        <pc:spChg chg="mod">
          <ac:chgData name="Amrita Kaur" userId="S::amritapoo@kamlanehruschool.onmicrosoft.com::dbf7ef27-8753-4df5-8fdc-08d184d9f567" providerId="AD" clId="Web-{C4D32270-B80D-32A3-A1F8-CE9C5F0BFA45}" dt="2020-04-22T14:40:58.414" v="70" actId="1076"/>
          <ac:spMkLst>
            <pc:docMk/>
            <pc:sldMk cId="3572167109" sldId="293"/>
            <ac:spMk id="3" creationId="{DC44699B-C3B9-4CBC-91B7-EBBD1B0D041E}"/>
          </ac:spMkLst>
        </pc:spChg>
        <pc:spChg chg="add">
          <ac:chgData name="Amrita Kaur" userId="S::amritapoo@kamlanehruschool.onmicrosoft.com::dbf7ef27-8753-4df5-8fdc-08d184d9f567" providerId="AD" clId="Web-{C4D32270-B80D-32A3-A1F8-CE9C5F0BFA45}" dt="2020-04-22T14:38:01.804" v="52"/>
          <ac:spMkLst>
            <pc:docMk/>
            <pc:sldMk cId="3572167109" sldId="293"/>
            <ac:spMk id="9" creationId="{201CC55D-ED54-4C5C-95E6-10947BD1103B}"/>
          </ac:spMkLst>
        </pc:spChg>
        <pc:spChg chg="add">
          <ac:chgData name="Amrita Kaur" userId="S::amritapoo@kamlanehruschool.onmicrosoft.com::dbf7ef27-8753-4df5-8fdc-08d184d9f567" providerId="AD" clId="Web-{C4D32270-B80D-32A3-A1F8-CE9C5F0BFA45}" dt="2020-04-22T14:38:01.804" v="52"/>
          <ac:spMkLst>
            <pc:docMk/>
            <pc:sldMk cId="3572167109" sldId="293"/>
            <ac:spMk id="15" creationId="{3873B707-463F-40B0-8227-E8CC6C67EB25}"/>
          </ac:spMkLst>
        </pc:spChg>
        <pc:spChg chg="add">
          <ac:chgData name="Amrita Kaur" userId="S::amritapoo@kamlanehruschool.onmicrosoft.com::dbf7ef27-8753-4df5-8fdc-08d184d9f567" providerId="AD" clId="Web-{C4D32270-B80D-32A3-A1F8-CE9C5F0BFA45}" dt="2020-04-22T14:38:01.804" v="52"/>
          <ac:spMkLst>
            <pc:docMk/>
            <pc:sldMk cId="3572167109" sldId="293"/>
            <ac:spMk id="17" creationId="{C13237C8-E62C-4F0D-A318-BD6FB6C2D138}"/>
          </ac:spMkLst>
        </pc:spChg>
        <pc:spChg chg="add">
          <ac:chgData name="Amrita Kaur" userId="S::amritapoo@kamlanehruschool.onmicrosoft.com::dbf7ef27-8753-4df5-8fdc-08d184d9f567" providerId="AD" clId="Web-{C4D32270-B80D-32A3-A1F8-CE9C5F0BFA45}" dt="2020-04-22T14:38:01.804" v="52"/>
          <ac:spMkLst>
            <pc:docMk/>
            <pc:sldMk cId="3572167109" sldId="293"/>
            <ac:spMk id="19" creationId="{19C9EAEA-39D0-4B0E-A0EB-51E7B26740B1}"/>
          </ac:spMkLst>
        </pc:spChg>
        <pc:grpChg chg="add">
          <ac:chgData name="Amrita Kaur" userId="S::amritapoo@kamlanehruschool.onmicrosoft.com::dbf7ef27-8753-4df5-8fdc-08d184d9f567" providerId="AD" clId="Web-{C4D32270-B80D-32A3-A1F8-CE9C5F0BFA45}" dt="2020-04-22T14:38:01.804" v="52"/>
          <ac:grpSpMkLst>
            <pc:docMk/>
            <pc:sldMk cId="3572167109" sldId="293"/>
            <ac:grpSpMk id="11" creationId="{1DE889C7-FAD6-4397-98E2-05D503484459}"/>
          </ac:grpSpMkLst>
        </pc:grpChg>
        <pc:picChg chg="add mod">
          <ac:chgData name="Amrita Kaur" userId="S::amritapoo@kamlanehruschool.onmicrosoft.com::dbf7ef27-8753-4df5-8fdc-08d184d9f567" providerId="AD" clId="Web-{C4D32270-B80D-32A3-A1F8-CE9C5F0BFA45}" dt="2020-04-22T14:38:01.804" v="52"/>
          <ac:picMkLst>
            <pc:docMk/>
            <pc:sldMk cId="3572167109" sldId="293"/>
            <ac:picMk id="4" creationId="{A567084D-3237-41E4-898D-17E9C7542288}"/>
          </ac:picMkLst>
        </pc:picChg>
      </pc:sldChg>
      <pc:sldChg chg="addSp modSp new mod setBg">
        <pc:chgData name="Amrita Kaur" userId="S::amritapoo@kamlanehruschool.onmicrosoft.com::dbf7ef27-8753-4df5-8fdc-08d184d9f567" providerId="AD" clId="Web-{C4D32270-B80D-32A3-A1F8-CE9C5F0BFA45}" dt="2020-04-22T15:24:35.331" v="156" actId="1076"/>
        <pc:sldMkLst>
          <pc:docMk/>
          <pc:sldMk cId="675369046" sldId="294"/>
        </pc:sldMkLst>
        <pc:spChg chg="mod">
          <ac:chgData name="Amrita Kaur" userId="S::amritapoo@kamlanehruschool.onmicrosoft.com::dbf7ef27-8753-4df5-8fdc-08d184d9f567" providerId="AD" clId="Web-{C4D32270-B80D-32A3-A1F8-CE9C5F0BFA45}" dt="2020-04-22T15:24:35.331" v="156" actId="1076"/>
          <ac:spMkLst>
            <pc:docMk/>
            <pc:sldMk cId="675369046" sldId="294"/>
            <ac:spMk id="2" creationId="{78082845-A4C9-4555-B598-95244C6ABC92}"/>
          </ac:spMkLst>
        </pc:spChg>
        <pc:spChg chg="mod">
          <ac:chgData name="Amrita Kaur" userId="S::amritapoo@kamlanehruschool.onmicrosoft.com::dbf7ef27-8753-4df5-8fdc-08d184d9f567" providerId="AD" clId="Web-{C4D32270-B80D-32A3-A1F8-CE9C5F0BFA45}" dt="2020-04-22T15:23:47.050" v="153" actId="14100"/>
          <ac:spMkLst>
            <pc:docMk/>
            <pc:sldMk cId="675369046" sldId="294"/>
            <ac:spMk id="3" creationId="{FC835C21-B083-4366-A01F-22C66300058A}"/>
          </ac:spMkLst>
        </pc:spChg>
        <pc:spChg chg="add">
          <ac:chgData name="Amrita Kaur" userId="S::amritapoo@kamlanehruschool.onmicrosoft.com::dbf7ef27-8753-4df5-8fdc-08d184d9f567" providerId="AD" clId="Web-{C4D32270-B80D-32A3-A1F8-CE9C5F0BFA45}" dt="2020-04-22T15:21:01.424" v="111"/>
          <ac:spMkLst>
            <pc:docMk/>
            <pc:sldMk cId="675369046" sldId="294"/>
            <ac:spMk id="9" creationId="{59A309A7-1751-4ABE-A3C1-EEC40366AD89}"/>
          </ac:spMkLst>
        </pc:spChg>
        <pc:spChg chg="add">
          <ac:chgData name="Amrita Kaur" userId="S::amritapoo@kamlanehruschool.onmicrosoft.com::dbf7ef27-8753-4df5-8fdc-08d184d9f567" providerId="AD" clId="Web-{C4D32270-B80D-32A3-A1F8-CE9C5F0BFA45}" dt="2020-04-22T15:21:01.424" v="111"/>
          <ac:spMkLst>
            <pc:docMk/>
            <pc:sldMk cId="675369046" sldId="294"/>
            <ac:spMk id="11" creationId="{967D8EB6-EAE1-4F9C-B398-83321E287204}"/>
          </ac:spMkLst>
        </pc:spChg>
        <pc:picChg chg="add mod">
          <ac:chgData name="Amrita Kaur" userId="S::amritapoo@kamlanehruschool.onmicrosoft.com::dbf7ef27-8753-4df5-8fdc-08d184d9f567" providerId="AD" clId="Web-{C4D32270-B80D-32A3-A1F8-CE9C5F0BFA45}" dt="2020-04-22T15:24:13.800" v="155" actId="1076"/>
          <ac:picMkLst>
            <pc:docMk/>
            <pc:sldMk cId="675369046" sldId="294"/>
            <ac:picMk id="4" creationId="{56820527-DE41-4221-A12C-16004EDA14DC}"/>
          </ac:picMkLst>
        </pc:picChg>
      </pc:sldChg>
      <pc:sldChg chg="addSp delSp modSp new">
        <pc:chgData name="Amrita Kaur" userId="S::amritapoo@kamlanehruschool.onmicrosoft.com::dbf7ef27-8753-4df5-8fdc-08d184d9f567" providerId="AD" clId="Web-{C4D32270-B80D-32A3-A1F8-CE9C5F0BFA45}" dt="2020-04-22T15:30:11.207" v="177" actId="14100"/>
        <pc:sldMkLst>
          <pc:docMk/>
          <pc:sldMk cId="4070833644" sldId="295"/>
        </pc:sldMkLst>
        <pc:spChg chg="del mod">
          <ac:chgData name="Amrita Kaur" userId="S::amritapoo@kamlanehruschool.onmicrosoft.com::dbf7ef27-8753-4df5-8fdc-08d184d9f567" providerId="AD" clId="Web-{C4D32270-B80D-32A3-A1F8-CE9C5F0BFA45}" dt="2020-04-22T15:26:33.035" v="159"/>
          <ac:spMkLst>
            <pc:docMk/>
            <pc:sldMk cId="4070833644" sldId="295"/>
            <ac:spMk id="2" creationId="{0FDC0044-8AD6-4DBB-ADDD-B16A6CABE25F}"/>
          </ac:spMkLst>
        </pc:spChg>
        <pc:spChg chg="del mod">
          <ac:chgData name="Amrita Kaur" userId="S::amritapoo@kamlanehruschool.onmicrosoft.com::dbf7ef27-8753-4df5-8fdc-08d184d9f567" providerId="AD" clId="Web-{C4D32270-B80D-32A3-A1F8-CE9C5F0BFA45}" dt="2020-04-22T15:26:38.050" v="161"/>
          <ac:spMkLst>
            <pc:docMk/>
            <pc:sldMk cId="4070833644" sldId="295"/>
            <ac:spMk id="3" creationId="{1374B8CB-825A-43B9-95CF-F744913FB247}"/>
          </ac:spMkLst>
        </pc:spChg>
        <pc:picChg chg="add mod">
          <ac:chgData name="Amrita Kaur" userId="S::amritapoo@kamlanehruschool.onmicrosoft.com::dbf7ef27-8753-4df5-8fdc-08d184d9f567" providerId="AD" clId="Web-{C4D32270-B80D-32A3-A1F8-CE9C5F0BFA45}" dt="2020-04-22T15:29:22.207" v="164" actId="1076"/>
          <ac:picMkLst>
            <pc:docMk/>
            <pc:sldMk cId="4070833644" sldId="295"/>
            <ac:picMk id="5" creationId="{8BD282D7-8D88-4E5B-907D-53F48F0D20A9}"/>
          </ac:picMkLst>
        </pc:picChg>
        <pc:picChg chg="add mod modCrop">
          <ac:chgData name="Amrita Kaur" userId="S::amritapoo@kamlanehruschool.onmicrosoft.com::dbf7ef27-8753-4df5-8fdc-08d184d9f567" providerId="AD" clId="Web-{C4D32270-B80D-32A3-A1F8-CE9C5F0BFA45}" dt="2020-04-22T15:30:11.207" v="177" actId="14100"/>
          <ac:picMkLst>
            <pc:docMk/>
            <pc:sldMk cId="4070833644" sldId="295"/>
            <ac:picMk id="6" creationId="{00B1C79B-0DF7-4C11-B275-2D6F738F964F}"/>
          </ac:picMkLst>
        </pc:picChg>
      </pc:sldChg>
      <pc:sldChg chg="addSp delSp modSp new">
        <pc:chgData name="Amrita Kaur" userId="S::amritapoo@kamlanehruschool.onmicrosoft.com::dbf7ef27-8753-4df5-8fdc-08d184d9f567" providerId="AD" clId="Web-{C4D32270-B80D-32A3-A1F8-CE9C5F0BFA45}" dt="2020-04-22T15:59:50.574" v="250"/>
        <pc:sldMkLst>
          <pc:docMk/>
          <pc:sldMk cId="1159985402" sldId="296"/>
        </pc:sldMkLst>
        <pc:spChg chg="add del mod">
          <ac:chgData name="Amrita Kaur" userId="S::amritapoo@kamlanehruschool.onmicrosoft.com::dbf7ef27-8753-4df5-8fdc-08d184d9f567" providerId="AD" clId="Web-{C4D32270-B80D-32A3-A1F8-CE9C5F0BFA45}" dt="2020-04-22T15:59:44.058" v="249"/>
          <ac:spMkLst>
            <pc:docMk/>
            <pc:sldMk cId="1159985402" sldId="296"/>
            <ac:spMk id="2" creationId="{079F6159-A0E7-4C37-A7DB-6DFB693C0176}"/>
          </ac:spMkLst>
        </pc:spChg>
        <pc:spChg chg="add del">
          <ac:chgData name="Amrita Kaur" userId="S::amritapoo@kamlanehruschool.onmicrosoft.com::dbf7ef27-8753-4df5-8fdc-08d184d9f567" providerId="AD" clId="Web-{C4D32270-B80D-32A3-A1F8-CE9C5F0BFA45}" dt="2020-04-22T15:57:33.323" v="219"/>
          <ac:spMkLst>
            <pc:docMk/>
            <pc:sldMk cId="1159985402" sldId="296"/>
            <ac:spMk id="3" creationId="{FE8FFB37-8D4D-4DE3-B827-73546F7BB591}"/>
          </ac:spMkLst>
        </pc:spChg>
        <pc:graphicFrameChg chg="add del mod ord modGraphic">
          <ac:chgData name="Amrita Kaur" userId="S::amritapoo@kamlanehruschool.onmicrosoft.com::dbf7ef27-8753-4df5-8fdc-08d184d9f567" providerId="AD" clId="Web-{C4D32270-B80D-32A3-A1F8-CE9C5F0BFA45}" dt="2020-04-22T15:57:25.683" v="217"/>
          <ac:graphicFrameMkLst>
            <pc:docMk/>
            <pc:sldMk cId="1159985402" sldId="296"/>
            <ac:graphicFrameMk id="4" creationId="{B02A693E-C765-4D34-9A7A-52E5E6FE7783}"/>
          </ac:graphicFrameMkLst>
        </pc:graphicFrameChg>
        <pc:graphicFrameChg chg="add mod ord modGraphic">
          <ac:chgData name="Amrita Kaur" userId="S::amritapoo@kamlanehruschool.onmicrosoft.com::dbf7ef27-8753-4df5-8fdc-08d184d9f567" providerId="AD" clId="Web-{C4D32270-B80D-32A3-A1F8-CE9C5F0BFA45}" dt="2020-04-22T15:59:50.574" v="250"/>
          <ac:graphicFrameMkLst>
            <pc:docMk/>
            <pc:sldMk cId="1159985402" sldId="296"/>
            <ac:graphicFrameMk id="6" creationId="{336356B7-4FD3-4BBC-8013-BDD75E4FBB39}"/>
          </ac:graphicFrameMkLst>
        </pc:graphicFrameChg>
      </pc:sldChg>
      <pc:sldChg chg="addSp delSp modSp new del">
        <pc:chgData name="Amrita Kaur" userId="S::amritapoo@kamlanehruschool.onmicrosoft.com::dbf7ef27-8753-4df5-8fdc-08d184d9f567" providerId="AD" clId="Web-{C4D32270-B80D-32A3-A1F8-CE9C5F0BFA45}" dt="2020-04-22T15:58:37.808" v="228"/>
        <pc:sldMkLst>
          <pc:docMk/>
          <pc:sldMk cId="2511539678" sldId="297"/>
        </pc:sldMkLst>
        <pc:spChg chg="del">
          <ac:chgData name="Amrita Kaur" userId="S::amritapoo@kamlanehruschool.onmicrosoft.com::dbf7ef27-8753-4df5-8fdc-08d184d9f567" providerId="AD" clId="Web-{C4D32270-B80D-32A3-A1F8-CE9C5F0BFA45}" dt="2020-04-22T15:57:57.761" v="224"/>
          <ac:spMkLst>
            <pc:docMk/>
            <pc:sldMk cId="2511539678" sldId="297"/>
            <ac:spMk id="3" creationId="{4FB85515-C129-430C-BE93-E3C8B4AB97A9}"/>
          </ac:spMkLst>
        </pc:spChg>
        <pc:graphicFrameChg chg="add mod ord modGraphic">
          <ac:chgData name="Amrita Kaur" userId="S::amritapoo@kamlanehruschool.onmicrosoft.com::dbf7ef27-8753-4df5-8fdc-08d184d9f567" providerId="AD" clId="Web-{C4D32270-B80D-32A3-A1F8-CE9C5F0BFA45}" dt="2020-04-22T15:58:22.699" v="227"/>
          <ac:graphicFrameMkLst>
            <pc:docMk/>
            <pc:sldMk cId="2511539678" sldId="297"/>
            <ac:graphicFrameMk id="4" creationId="{85ADC7A2-E6CA-454E-9303-368DB46175E7}"/>
          </ac:graphicFrameMkLst>
        </pc:graphicFrameChg>
      </pc:sldChg>
    </pc:docChg>
  </pc:docChgLst>
  <pc:docChgLst>
    <pc:chgData name="Amrita Kaur" userId="S::amritapoo@kamlanehruschool.onmicrosoft.com::dbf7ef27-8753-4df5-8fdc-08d184d9f567" providerId="AD" clId="Web-{387F0C50-E13E-80FA-A8CF-291328D6BC23}"/>
    <pc:docChg chg="addSld delSld modSld sldOrd">
      <pc:chgData name="Amrita Kaur" userId="S::amritapoo@kamlanehruschool.onmicrosoft.com::dbf7ef27-8753-4df5-8fdc-08d184d9f567" providerId="AD" clId="Web-{387F0C50-E13E-80FA-A8CF-291328D6BC23}" dt="2020-04-21T13:49:01.700" v="173" actId="20577"/>
      <pc:docMkLst>
        <pc:docMk/>
      </pc:docMkLst>
      <pc:sldChg chg="modSp">
        <pc:chgData name="Amrita Kaur" userId="S::amritapoo@kamlanehruschool.onmicrosoft.com::dbf7ef27-8753-4df5-8fdc-08d184d9f567" providerId="AD" clId="Web-{387F0C50-E13E-80FA-A8CF-291328D6BC23}" dt="2020-04-21T12:37:00.108" v="23" actId="20577"/>
        <pc:sldMkLst>
          <pc:docMk/>
          <pc:sldMk cId="1197601985" sldId="272"/>
        </pc:sldMkLst>
        <pc:graphicFrameChg chg="modGraphic">
          <ac:chgData name="Amrita Kaur" userId="S::amritapoo@kamlanehruschool.onmicrosoft.com::dbf7ef27-8753-4df5-8fdc-08d184d9f567" providerId="AD" clId="Web-{387F0C50-E13E-80FA-A8CF-291328D6BC23}" dt="2020-04-21T12:37:00.108" v="23" actId="20577"/>
          <ac:graphicFrameMkLst>
            <pc:docMk/>
            <pc:sldMk cId="1197601985" sldId="272"/>
            <ac:graphicFrameMk id="16" creationId="{EAA1EE2B-6643-4ADC-8442-FF689EFEDFFD}"/>
          </ac:graphicFrameMkLst>
        </pc:graphicFrameChg>
      </pc:sldChg>
      <pc:sldChg chg="addSp delSp modSp new mod ord setBg">
        <pc:chgData name="Amrita Kaur" userId="S::amritapoo@kamlanehruschool.onmicrosoft.com::dbf7ef27-8753-4df5-8fdc-08d184d9f567" providerId="AD" clId="Web-{387F0C50-E13E-80FA-A8CF-291328D6BC23}" dt="2020-04-21T13:48:25.622" v="171" actId="20577"/>
        <pc:sldMkLst>
          <pc:docMk/>
          <pc:sldMk cId="3474402714" sldId="280"/>
        </pc:sldMkLst>
        <pc:spChg chg="mod">
          <ac:chgData name="Amrita Kaur" userId="S::amritapoo@kamlanehruschool.onmicrosoft.com::dbf7ef27-8753-4df5-8fdc-08d184d9f567" providerId="AD" clId="Web-{387F0C50-E13E-80FA-A8CF-291328D6BC23}" dt="2020-04-21T13:48:25.622" v="171" actId="20577"/>
          <ac:spMkLst>
            <pc:docMk/>
            <pc:sldMk cId="3474402714" sldId="280"/>
            <ac:spMk id="2" creationId="{3125EB3D-A599-433B-9A9F-714255FAE1A7}"/>
          </ac:spMkLst>
        </pc:spChg>
        <pc:spChg chg="del">
          <ac:chgData name="Amrita Kaur" userId="S::amritapoo@kamlanehruschool.onmicrosoft.com::dbf7ef27-8753-4df5-8fdc-08d184d9f567" providerId="AD" clId="Web-{387F0C50-E13E-80FA-A8CF-291328D6BC23}" dt="2020-04-21T13:23:09.076" v="25"/>
          <ac:spMkLst>
            <pc:docMk/>
            <pc:sldMk cId="3474402714" sldId="280"/>
            <ac:spMk id="3" creationId="{ED5C3301-E52E-43CC-9AE8-1ECFBB93B55D}"/>
          </ac:spMkLst>
        </pc:spChg>
        <pc:spChg chg="add del mod">
          <ac:chgData name="Amrita Kaur" userId="S::amritapoo@kamlanehruschool.onmicrosoft.com::dbf7ef27-8753-4df5-8fdc-08d184d9f567" providerId="AD" clId="Web-{387F0C50-E13E-80FA-A8CF-291328D6BC23}" dt="2020-04-21T13:30:30.872" v="53"/>
          <ac:spMkLst>
            <pc:docMk/>
            <pc:sldMk cId="3474402714" sldId="280"/>
            <ac:spMk id="6" creationId="{2C34696E-F7AD-4353-B2CA-B2B7EEB800AF}"/>
          </ac:spMkLst>
        </pc:spChg>
        <pc:spChg chg="add del">
          <ac:chgData name="Amrita Kaur" userId="S::amritapoo@kamlanehruschool.onmicrosoft.com::dbf7ef27-8753-4df5-8fdc-08d184d9f567" providerId="AD" clId="Web-{387F0C50-E13E-80FA-A8CF-291328D6BC23}" dt="2020-04-21T13:32:01.888" v="116"/>
          <ac:spMkLst>
            <pc:docMk/>
            <pc:sldMk cId="3474402714" sldId="280"/>
            <ac:spMk id="8" creationId="{176CFBB7-7D52-44A3-BF21-7E811E512812}"/>
          </ac:spMkLst>
        </pc:spChg>
        <pc:spChg chg="add del">
          <ac:chgData name="Amrita Kaur" userId="S::amritapoo@kamlanehruschool.onmicrosoft.com::dbf7ef27-8753-4df5-8fdc-08d184d9f567" providerId="AD" clId="Web-{387F0C50-E13E-80FA-A8CF-291328D6BC23}" dt="2020-04-21T13:32:01.888" v="116"/>
          <ac:spMkLst>
            <pc:docMk/>
            <pc:sldMk cId="3474402714" sldId="280"/>
            <ac:spMk id="9" creationId="{F9408E50-111F-4A91-BEB8-E616C119DD87}"/>
          </ac:spMkLst>
        </pc:spChg>
        <pc:spChg chg="add del">
          <ac:chgData name="Amrita Kaur" userId="S::amritapoo@kamlanehruschool.onmicrosoft.com::dbf7ef27-8753-4df5-8fdc-08d184d9f567" providerId="AD" clId="Web-{387F0C50-E13E-80FA-A8CF-291328D6BC23}" dt="2020-04-21T13:30:30.872" v="52"/>
          <ac:spMkLst>
            <pc:docMk/>
            <pc:sldMk cId="3474402714" sldId="280"/>
            <ac:spMk id="11" creationId="{62542EEC-4F7C-4AE2-933E-EAC8EB3FA378}"/>
          </ac:spMkLst>
        </pc:spChg>
        <pc:spChg chg="add del">
          <ac:chgData name="Amrita Kaur" userId="S::amritapoo@kamlanehruschool.onmicrosoft.com::dbf7ef27-8753-4df5-8fdc-08d184d9f567" providerId="AD" clId="Web-{387F0C50-E13E-80FA-A8CF-291328D6BC23}" dt="2020-04-21T13:30:30.872" v="52"/>
          <ac:spMkLst>
            <pc:docMk/>
            <pc:sldMk cId="3474402714" sldId="280"/>
            <ac:spMk id="13" creationId="{B81933D1-5615-42C7-9C0B-4EB7105CCE2D}"/>
          </ac:spMkLst>
        </pc:spChg>
        <pc:spChg chg="add">
          <ac:chgData name="Amrita Kaur" userId="S::amritapoo@kamlanehruschool.onmicrosoft.com::dbf7ef27-8753-4df5-8fdc-08d184d9f567" providerId="AD" clId="Web-{387F0C50-E13E-80FA-A8CF-291328D6BC23}" dt="2020-04-21T13:32:01.888" v="116"/>
          <ac:spMkLst>
            <pc:docMk/>
            <pc:sldMk cId="3474402714" sldId="280"/>
            <ac:spMk id="14" creationId="{C3896A03-3945-419A-B66B-4EE266EDD152}"/>
          </ac:spMkLst>
        </pc:spChg>
        <pc:spChg chg="add del">
          <ac:chgData name="Amrita Kaur" userId="S::amritapoo@kamlanehruschool.onmicrosoft.com::dbf7ef27-8753-4df5-8fdc-08d184d9f567" providerId="AD" clId="Web-{387F0C50-E13E-80FA-A8CF-291328D6BC23}" dt="2020-04-21T13:30:30.872" v="52"/>
          <ac:spMkLst>
            <pc:docMk/>
            <pc:sldMk cId="3474402714" sldId="280"/>
            <ac:spMk id="15" creationId="{19C9EAEA-39D0-4B0E-A0EB-51E7B26740B1}"/>
          </ac:spMkLst>
        </pc:spChg>
        <pc:spChg chg="add">
          <ac:chgData name="Amrita Kaur" userId="S::amritapoo@kamlanehruschool.onmicrosoft.com::dbf7ef27-8753-4df5-8fdc-08d184d9f567" providerId="AD" clId="Web-{387F0C50-E13E-80FA-A8CF-291328D6BC23}" dt="2020-04-21T13:32:01.888" v="116"/>
          <ac:spMkLst>
            <pc:docMk/>
            <pc:sldMk cId="3474402714" sldId="280"/>
            <ac:spMk id="16" creationId="{B34F5AD2-EDBD-4BBD-A55C-EAFFD0C7097A}"/>
          </ac:spMkLst>
        </pc:spChg>
        <pc:grpChg chg="add del">
          <ac:chgData name="Amrita Kaur" userId="S::amritapoo@kamlanehruschool.onmicrosoft.com::dbf7ef27-8753-4df5-8fdc-08d184d9f567" providerId="AD" clId="Web-{387F0C50-E13E-80FA-A8CF-291328D6BC23}" dt="2020-04-21T13:30:30.872" v="52"/>
          <ac:grpSpMkLst>
            <pc:docMk/>
            <pc:sldMk cId="3474402714" sldId="280"/>
            <ac:grpSpMk id="17" creationId="{032D8612-31EB-44CF-A1D0-14FD4C705424}"/>
          </ac:grpSpMkLst>
        </pc:grpChg>
        <pc:picChg chg="add mod ord">
          <ac:chgData name="Amrita Kaur" userId="S::amritapoo@kamlanehruschool.onmicrosoft.com::dbf7ef27-8753-4df5-8fdc-08d184d9f567" providerId="AD" clId="Web-{387F0C50-E13E-80FA-A8CF-291328D6BC23}" dt="2020-04-21T13:32:01.888" v="116"/>
          <ac:picMkLst>
            <pc:docMk/>
            <pc:sldMk cId="3474402714" sldId="280"/>
            <ac:picMk id="4" creationId="{F1D24491-707E-4959-AA4B-50642244B1BC}"/>
          </ac:picMkLst>
        </pc:picChg>
      </pc:sldChg>
      <pc:sldChg chg="addSp delSp modSp new mod setBg">
        <pc:chgData name="Amrita Kaur" userId="S::amritapoo@kamlanehruschool.onmicrosoft.com::dbf7ef27-8753-4df5-8fdc-08d184d9f567" providerId="AD" clId="Web-{387F0C50-E13E-80FA-A8CF-291328D6BC23}" dt="2020-04-21T13:45:25.997" v="169" actId="20577"/>
        <pc:sldMkLst>
          <pc:docMk/>
          <pc:sldMk cId="592210950" sldId="281"/>
        </pc:sldMkLst>
        <pc:spChg chg="mod">
          <ac:chgData name="Amrita Kaur" userId="S::amritapoo@kamlanehruschool.onmicrosoft.com::dbf7ef27-8753-4df5-8fdc-08d184d9f567" providerId="AD" clId="Web-{387F0C50-E13E-80FA-A8CF-291328D6BC23}" dt="2020-04-21T13:45:05.778" v="164" actId="20577"/>
          <ac:spMkLst>
            <pc:docMk/>
            <pc:sldMk cId="592210950" sldId="281"/>
            <ac:spMk id="2" creationId="{CEB87FDE-7FB2-4F49-99A4-E7F1231413FE}"/>
          </ac:spMkLst>
        </pc:spChg>
        <pc:spChg chg="del">
          <ac:chgData name="Amrita Kaur" userId="S::amritapoo@kamlanehruschool.onmicrosoft.com::dbf7ef27-8753-4df5-8fdc-08d184d9f567" providerId="AD" clId="Web-{387F0C50-E13E-80FA-A8CF-291328D6BC23}" dt="2020-04-21T13:44:49.934" v="160"/>
          <ac:spMkLst>
            <pc:docMk/>
            <pc:sldMk cId="592210950" sldId="281"/>
            <ac:spMk id="3" creationId="{0489D9DB-D607-4D63-91A5-3F9D2F26BC61}"/>
          </ac:spMkLst>
        </pc:spChg>
        <pc:spChg chg="add mod">
          <ac:chgData name="Amrita Kaur" userId="S::amritapoo@kamlanehruschool.onmicrosoft.com::dbf7ef27-8753-4df5-8fdc-08d184d9f567" providerId="AD" clId="Web-{387F0C50-E13E-80FA-A8CF-291328D6BC23}" dt="2020-04-21T13:45:25.997" v="169" actId="20577"/>
          <ac:spMkLst>
            <pc:docMk/>
            <pc:sldMk cId="592210950" sldId="281"/>
            <ac:spMk id="4" creationId="{2B5D4CA6-69BD-4E96-84C1-0280776713E0}"/>
          </ac:spMkLst>
        </pc:spChg>
        <pc:picChg chg="add mod ord">
          <ac:chgData name="Amrita Kaur" userId="S::amritapoo@kamlanehruschool.onmicrosoft.com::dbf7ef27-8753-4df5-8fdc-08d184d9f567" providerId="AD" clId="Web-{387F0C50-E13E-80FA-A8CF-291328D6BC23}" dt="2020-04-21T13:44:55.590" v="161"/>
          <ac:picMkLst>
            <pc:docMk/>
            <pc:sldMk cId="592210950" sldId="281"/>
            <ac:picMk id="5" creationId="{19F17184-AEC7-47E3-8757-F520A50F1822}"/>
          </ac:picMkLst>
        </pc:picChg>
        <pc:cxnChg chg="add">
          <ac:chgData name="Amrita Kaur" userId="S::amritapoo@kamlanehruschool.onmicrosoft.com::dbf7ef27-8753-4df5-8fdc-08d184d9f567" providerId="AD" clId="Web-{387F0C50-E13E-80FA-A8CF-291328D6BC23}" dt="2020-04-21T13:44:55.590" v="161"/>
          <ac:cxnSpMkLst>
            <pc:docMk/>
            <pc:sldMk cId="592210950" sldId="281"/>
            <ac:cxnSpMk id="10" creationId="{A7F400EE-A8A5-48AF-B4D6-291B52C6F0B0}"/>
          </ac:cxnSpMkLst>
        </pc:cxnChg>
      </pc:sldChg>
      <pc:sldChg chg="new del">
        <pc:chgData name="Amrita Kaur" userId="S::amritapoo@kamlanehruschool.onmicrosoft.com::dbf7ef27-8753-4df5-8fdc-08d184d9f567" providerId="AD" clId="Web-{387F0C50-E13E-80FA-A8CF-291328D6BC23}" dt="2020-04-21T13:29:33.497" v="28"/>
        <pc:sldMkLst>
          <pc:docMk/>
          <pc:sldMk cId="3743891857" sldId="281"/>
        </pc:sldMkLst>
      </pc:sldChg>
    </pc:docChg>
  </pc:docChgLst>
  <pc:docChgLst>
    <pc:chgData name="Amrita Kaur" userId="S::amritapoo@kamlanehruschool.onmicrosoft.com::dbf7ef27-8753-4df5-8fdc-08d184d9f567" providerId="AD" clId="Web-{4101FB87-C96B-338A-946C-068FBFCF59F5}"/>
    <pc:docChg chg="modSld">
      <pc:chgData name="Amrita Kaur" userId="S::amritapoo@kamlanehruschool.onmicrosoft.com::dbf7ef27-8753-4df5-8fdc-08d184d9f567" providerId="AD" clId="Web-{4101FB87-C96B-338A-946C-068FBFCF59F5}" dt="2020-04-19T15:58:06.893" v="36" actId="14100"/>
      <pc:docMkLst>
        <pc:docMk/>
      </pc:docMkLst>
      <pc:sldChg chg="modSp">
        <pc:chgData name="Amrita Kaur" userId="S::amritapoo@kamlanehruschool.onmicrosoft.com::dbf7ef27-8753-4df5-8fdc-08d184d9f567" providerId="AD" clId="Web-{4101FB87-C96B-338A-946C-068FBFCF59F5}" dt="2020-04-19T15:57:02.252" v="1" actId="20577"/>
        <pc:sldMkLst>
          <pc:docMk/>
          <pc:sldMk cId="1005191560" sldId="261"/>
        </pc:sldMkLst>
        <pc:spChg chg="mod">
          <ac:chgData name="Amrita Kaur" userId="S::amritapoo@kamlanehruschool.onmicrosoft.com::dbf7ef27-8753-4df5-8fdc-08d184d9f567" providerId="AD" clId="Web-{4101FB87-C96B-338A-946C-068FBFCF59F5}" dt="2020-04-19T15:57:02.252" v="1" actId="20577"/>
          <ac:spMkLst>
            <pc:docMk/>
            <pc:sldMk cId="1005191560" sldId="261"/>
            <ac:spMk id="2" creationId="{35AA8E2A-6255-4693-86E4-994DFC867242}"/>
          </ac:spMkLst>
        </pc:spChg>
      </pc:sldChg>
      <pc:sldChg chg="modSp">
        <pc:chgData name="Amrita Kaur" userId="S::amritapoo@kamlanehruschool.onmicrosoft.com::dbf7ef27-8753-4df5-8fdc-08d184d9f567" providerId="AD" clId="Web-{4101FB87-C96B-338A-946C-068FBFCF59F5}" dt="2020-04-19T15:57:20.424" v="10" actId="20577"/>
        <pc:sldMkLst>
          <pc:docMk/>
          <pc:sldMk cId="3647510453" sldId="262"/>
        </pc:sldMkLst>
        <pc:spChg chg="mod">
          <ac:chgData name="Amrita Kaur" userId="S::amritapoo@kamlanehruschool.onmicrosoft.com::dbf7ef27-8753-4df5-8fdc-08d184d9f567" providerId="AD" clId="Web-{4101FB87-C96B-338A-946C-068FBFCF59F5}" dt="2020-04-19T15:57:20.424" v="10" actId="20577"/>
          <ac:spMkLst>
            <pc:docMk/>
            <pc:sldMk cId="3647510453" sldId="262"/>
            <ac:spMk id="10" creationId="{977952E8-FEDE-4029-B02A-0EE788764C96}"/>
          </ac:spMkLst>
        </pc:spChg>
      </pc:sldChg>
      <pc:sldChg chg="modSp">
        <pc:chgData name="Amrita Kaur" userId="S::amritapoo@kamlanehruschool.onmicrosoft.com::dbf7ef27-8753-4df5-8fdc-08d184d9f567" providerId="AD" clId="Web-{4101FB87-C96B-338A-946C-068FBFCF59F5}" dt="2020-04-19T15:56:47.236" v="0" actId="14100"/>
        <pc:sldMkLst>
          <pc:docMk/>
          <pc:sldMk cId="3730080094" sldId="268"/>
        </pc:sldMkLst>
        <pc:spChg chg="mod">
          <ac:chgData name="Amrita Kaur" userId="S::amritapoo@kamlanehruschool.onmicrosoft.com::dbf7ef27-8753-4df5-8fdc-08d184d9f567" providerId="AD" clId="Web-{4101FB87-C96B-338A-946C-068FBFCF59F5}" dt="2020-04-19T15:56:47.236" v="0" actId="14100"/>
          <ac:spMkLst>
            <pc:docMk/>
            <pc:sldMk cId="3730080094" sldId="268"/>
            <ac:spMk id="3" creationId="{EA6890A9-D0D4-4638-9BC4-3FD508E8CFB0}"/>
          </ac:spMkLst>
        </pc:spChg>
      </pc:sldChg>
      <pc:sldChg chg="modSp">
        <pc:chgData name="Amrita Kaur" userId="S::amritapoo@kamlanehruschool.onmicrosoft.com::dbf7ef27-8753-4df5-8fdc-08d184d9f567" providerId="AD" clId="Web-{4101FB87-C96B-338A-946C-068FBFCF59F5}" dt="2020-04-19T15:58:06.893" v="36" actId="14100"/>
        <pc:sldMkLst>
          <pc:docMk/>
          <pc:sldMk cId="1197601985" sldId="272"/>
        </pc:sldMkLst>
        <pc:spChg chg="mod">
          <ac:chgData name="Amrita Kaur" userId="S::amritapoo@kamlanehruschool.onmicrosoft.com::dbf7ef27-8753-4df5-8fdc-08d184d9f567" providerId="AD" clId="Web-{4101FB87-C96B-338A-946C-068FBFCF59F5}" dt="2020-04-19T15:58:06.893" v="36" actId="14100"/>
          <ac:spMkLst>
            <pc:docMk/>
            <pc:sldMk cId="1197601985" sldId="272"/>
            <ac:spMk id="2" creationId="{9FF54F90-54C3-4CEC-B01A-FD9FE4975FEF}"/>
          </ac:spMkLst>
        </pc:spChg>
      </pc:sldChg>
    </pc:docChg>
  </pc:docChgLst>
  <pc:docChgLst>
    <pc:chgData name="Amrita Kaur" userId="S::amritapoo@kamlanehruschool.onmicrosoft.com::dbf7ef27-8753-4df5-8fdc-08d184d9f567" providerId="AD" clId="Web-{9DA41889-4CAF-3E08-B0A7-3D52CA9DC582}"/>
    <pc:docChg chg="addSld delSld modSld">
      <pc:chgData name="Amrita Kaur" userId="S::amritapoo@kamlanehruschool.onmicrosoft.com::dbf7ef27-8753-4df5-8fdc-08d184d9f567" providerId="AD" clId="Web-{9DA41889-4CAF-3E08-B0A7-3D52CA9DC582}" dt="2020-04-22T16:07:06.868" v="57" actId="20577"/>
      <pc:docMkLst>
        <pc:docMk/>
      </pc:docMkLst>
      <pc:sldChg chg="modSp">
        <pc:chgData name="Amrita Kaur" userId="S::amritapoo@kamlanehruschool.onmicrosoft.com::dbf7ef27-8753-4df5-8fdc-08d184d9f567" providerId="AD" clId="Web-{9DA41889-4CAF-3E08-B0A7-3D52CA9DC582}" dt="2020-04-22T16:06:57.211" v="55" actId="1076"/>
        <pc:sldMkLst>
          <pc:docMk/>
          <pc:sldMk cId="2389883820" sldId="274"/>
        </pc:sldMkLst>
        <pc:spChg chg="mod">
          <ac:chgData name="Amrita Kaur" userId="S::amritapoo@kamlanehruschool.onmicrosoft.com::dbf7ef27-8753-4df5-8fdc-08d184d9f567" providerId="AD" clId="Web-{9DA41889-4CAF-3E08-B0A7-3D52CA9DC582}" dt="2020-04-22T16:06:57.211" v="55" actId="1076"/>
          <ac:spMkLst>
            <pc:docMk/>
            <pc:sldMk cId="2389883820" sldId="274"/>
            <ac:spMk id="4" creationId="{8BFE0B61-74C7-43EA-997F-B065E3D11CD2}"/>
          </ac:spMkLst>
        </pc:spChg>
      </pc:sldChg>
      <pc:sldChg chg="addSp delSp modSp del">
        <pc:chgData name="Amrita Kaur" userId="S::amritapoo@kamlanehruschool.onmicrosoft.com::dbf7ef27-8753-4df5-8fdc-08d184d9f567" providerId="AD" clId="Web-{9DA41889-4CAF-3E08-B0A7-3D52CA9DC582}" dt="2020-04-22T16:04:59.177" v="47"/>
        <pc:sldMkLst>
          <pc:docMk/>
          <pc:sldMk cId="1345138865" sldId="288"/>
        </pc:sldMkLst>
        <pc:spChg chg="mod">
          <ac:chgData name="Amrita Kaur" userId="S::amritapoo@kamlanehruschool.onmicrosoft.com::dbf7ef27-8753-4df5-8fdc-08d184d9f567" providerId="AD" clId="Web-{9DA41889-4CAF-3E08-B0A7-3D52CA9DC582}" dt="2020-04-22T16:01:55.984" v="5" actId="14100"/>
          <ac:spMkLst>
            <pc:docMk/>
            <pc:sldMk cId="1345138865" sldId="288"/>
            <ac:spMk id="2" creationId="{CB7F7FAD-E69B-466F-858B-381535F410BD}"/>
          </ac:spMkLst>
        </pc:spChg>
        <pc:graphicFrameChg chg="add del">
          <ac:chgData name="Amrita Kaur" userId="S::amritapoo@kamlanehruschool.onmicrosoft.com::dbf7ef27-8753-4df5-8fdc-08d184d9f567" providerId="AD" clId="Web-{9DA41889-4CAF-3E08-B0A7-3D52CA9DC582}" dt="2020-04-22T16:03:24.159" v="21"/>
          <ac:graphicFrameMkLst>
            <pc:docMk/>
            <pc:sldMk cId="1345138865" sldId="288"/>
            <ac:graphicFrameMk id="3" creationId="{D959A52D-8EC9-4F32-B18F-897D1A39B7BF}"/>
          </ac:graphicFrameMkLst>
        </pc:graphicFrameChg>
        <pc:graphicFrameChg chg="mod modGraphic">
          <ac:chgData name="Amrita Kaur" userId="S::amritapoo@kamlanehruschool.onmicrosoft.com::dbf7ef27-8753-4df5-8fdc-08d184d9f567" providerId="AD" clId="Web-{9DA41889-4CAF-3E08-B0A7-3D52CA9DC582}" dt="2020-04-22T16:03:47.815" v="24"/>
          <ac:graphicFrameMkLst>
            <pc:docMk/>
            <pc:sldMk cId="1345138865" sldId="288"/>
            <ac:graphicFrameMk id="4" creationId="{9E9EB890-3A40-49E2-A08F-41631BC03A3F}"/>
          </ac:graphicFrameMkLst>
        </pc:graphicFrameChg>
      </pc:sldChg>
      <pc:sldChg chg="modSp">
        <pc:chgData name="Amrita Kaur" userId="S::amritapoo@kamlanehruschool.onmicrosoft.com::dbf7ef27-8753-4df5-8fdc-08d184d9f567" providerId="AD" clId="Web-{9DA41889-4CAF-3E08-B0A7-3D52CA9DC582}" dt="2020-04-22T16:07:06.868" v="57" actId="20577"/>
        <pc:sldMkLst>
          <pc:docMk/>
          <pc:sldMk cId="1551167987" sldId="290"/>
        </pc:sldMkLst>
        <pc:spChg chg="mod">
          <ac:chgData name="Amrita Kaur" userId="S::amritapoo@kamlanehruschool.onmicrosoft.com::dbf7ef27-8753-4df5-8fdc-08d184d9f567" providerId="AD" clId="Web-{9DA41889-4CAF-3E08-B0A7-3D52CA9DC582}" dt="2020-04-22T16:07:06.868" v="57" actId="20577"/>
          <ac:spMkLst>
            <pc:docMk/>
            <pc:sldMk cId="1551167987" sldId="290"/>
            <ac:spMk id="3" creationId="{7BDF7917-6C1A-46E5-928D-9A2B9E04790C}"/>
          </ac:spMkLst>
        </pc:spChg>
      </pc:sldChg>
      <pc:sldChg chg="modSp">
        <pc:chgData name="Amrita Kaur" userId="S::amritapoo@kamlanehruschool.onmicrosoft.com::dbf7ef27-8753-4df5-8fdc-08d184d9f567" providerId="AD" clId="Web-{9DA41889-4CAF-3E08-B0A7-3D52CA9DC582}" dt="2020-04-22T16:05:13.740" v="51"/>
        <pc:sldMkLst>
          <pc:docMk/>
          <pc:sldMk cId="1159985402" sldId="296"/>
        </pc:sldMkLst>
        <pc:graphicFrameChg chg="mod modGraphic">
          <ac:chgData name="Amrita Kaur" userId="S::amritapoo@kamlanehruschool.onmicrosoft.com::dbf7ef27-8753-4df5-8fdc-08d184d9f567" providerId="AD" clId="Web-{9DA41889-4CAF-3E08-B0A7-3D52CA9DC582}" dt="2020-04-22T16:05:13.740" v="51"/>
          <ac:graphicFrameMkLst>
            <pc:docMk/>
            <pc:sldMk cId="1159985402" sldId="296"/>
            <ac:graphicFrameMk id="6" creationId="{336356B7-4FD3-4BBC-8013-BDD75E4FBB39}"/>
          </ac:graphicFrameMkLst>
        </pc:graphicFrameChg>
      </pc:sldChg>
      <pc:sldChg chg="addSp delSp modSp new">
        <pc:chgData name="Amrita Kaur" userId="S::amritapoo@kamlanehruschool.onmicrosoft.com::dbf7ef27-8753-4df5-8fdc-08d184d9f567" providerId="AD" clId="Web-{9DA41889-4CAF-3E08-B0A7-3D52CA9DC582}" dt="2020-04-22T16:05:30.803" v="54"/>
        <pc:sldMkLst>
          <pc:docMk/>
          <pc:sldMk cId="4273450496" sldId="297"/>
        </pc:sldMkLst>
        <pc:spChg chg="mod">
          <ac:chgData name="Amrita Kaur" userId="S::amritapoo@kamlanehruschool.onmicrosoft.com::dbf7ef27-8753-4df5-8fdc-08d184d9f567" providerId="AD" clId="Web-{9DA41889-4CAF-3E08-B0A7-3D52CA9DC582}" dt="2020-04-22T16:02:48.486" v="17" actId="20577"/>
          <ac:spMkLst>
            <pc:docMk/>
            <pc:sldMk cId="4273450496" sldId="297"/>
            <ac:spMk id="2" creationId="{585B2AB9-CC9C-46DE-BA4B-0A2BAF1800E4}"/>
          </ac:spMkLst>
        </pc:spChg>
        <pc:spChg chg="del">
          <ac:chgData name="Amrita Kaur" userId="S::amritapoo@kamlanehruschool.onmicrosoft.com::dbf7ef27-8753-4df5-8fdc-08d184d9f567" providerId="AD" clId="Web-{9DA41889-4CAF-3E08-B0A7-3D52CA9DC582}" dt="2020-04-22T16:03:38.300" v="22"/>
          <ac:spMkLst>
            <pc:docMk/>
            <pc:sldMk cId="4273450496" sldId="297"/>
            <ac:spMk id="3" creationId="{11651EDE-99D5-4184-ACD4-4AB02670DB29}"/>
          </ac:spMkLst>
        </pc:spChg>
        <pc:graphicFrameChg chg="add mod ord modGraphic">
          <ac:chgData name="Amrita Kaur" userId="S::amritapoo@kamlanehruschool.onmicrosoft.com::dbf7ef27-8753-4df5-8fdc-08d184d9f567" providerId="AD" clId="Web-{9DA41889-4CAF-3E08-B0A7-3D52CA9DC582}" dt="2020-04-22T16:05:30.803" v="54"/>
          <ac:graphicFrameMkLst>
            <pc:docMk/>
            <pc:sldMk cId="4273450496" sldId="297"/>
            <ac:graphicFrameMk id="4" creationId="{69E72AF0-708C-44F9-A0EE-A9E40C315E28}"/>
          </ac:graphicFrameMkLst>
        </pc:graphicFrameChg>
      </pc:sldChg>
    </pc:docChg>
  </pc:docChgLst>
  <pc:docChgLst>
    <pc:chgData name="Amrita Kaur" userId="S::amritapoo@kamlanehruschool.onmicrosoft.com::dbf7ef27-8753-4df5-8fdc-08d184d9f567" providerId="AD" clId="Web-{69F3A4CA-4FD2-24FD-84FB-D39A99A6EAA6}"/>
    <pc:docChg chg="modSld">
      <pc:chgData name="Amrita Kaur" userId="S::amritapoo@kamlanehruschool.onmicrosoft.com::dbf7ef27-8753-4df5-8fdc-08d184d9f567" providerId="AD" clId="Web-{69F3A4CA-4FD2-24FD-84FB-D39A99A6EAA6}" dt="2020-04-22T10:11:12.109" v="1" actId="20577"/>
      <pc:docMkLst>
        <pc:docMk/>
      </pc:docMkLst>
      <pc:sldChg chg="modSp">
        <pc:chgData name="Amrita Kaur" userId="S::amritapoo@kamlanehruschool.onmicrosoft.com::dbf7ef27-8753-4df5-8fdc-08d184d9f567" providerId="AD" clId="Web-{69F3A4CA-4FD2-24FD-84FB-D39A99A6EAA6}" dt="2020-04-22T10:11:12.109" v="1" actId="20577"/>
        <pc:sldMkLst>
          <pc:docMk/>
          <pc:sldMk cId="1791787176" sldId="263"/>
        </pc:sldMkLst>
        <pc:spChg chg="mod">
          <ac:chgData name="Amrita Kaur" userId="S::amritapoo@kamlanehruschool.onmicrosoft.com::dbf7ef27-8753-4df5-8fdc-08d184d9f567" providerId="AD" clId="Web-{69F3A4CA-4FD2-24FD-84FB-D39A99A6EAA6}" dt="2020-04-22T10:11:12.109" v="1" actId="20577"/>
          <ac:spMkLst>
            <pc:docMk/>
            <pc:sldMk cId="1791787176" sldId="263"/>
            <ac:spMk id="3" creationId="{D575A6C6-4E4B-476F-8B0F-B78D4C6F15D2}"/>
          </ac:spMkLst>
        </pc:spChg>
      </pc:sldChg>
    </pc:docChg>
  </pc:docChgLst>
  <pc:docChgLst>
    <pc:chgData name="Amrita Kaur" userId="S::amritapoo@kamlanehruschool.onmicrosoft.com::dbf7ef27-8753-4df5-8fdc-08d184d9f567" providerId="AD" clId="Web-{0654670C-B54B-8144-8645-66D45200671C}"/>
    <pc:docChg chg="addSld delSld modSld">
      <pc:chgData name="Amrita Kaur" userId="S::amritapoo@kamlanehruschool.onmicrosoft.com::dbf7ef27-8753-4df5-8fdc-08d184d9f567" providerId="AD" clId="Web-{0654670C-B54B-8144-8645-66D45200671C}" dt="2020-04-23T04:04:50.396" v="366" actId="20577"/>
      <pc:docMkLst>
        <pc:docMk/>
      </pc:docMkLst>
      <pc:sldChg chg="modSp">
        <pc:chgData name="Amrita Kaur" userId="S::amritapoo@kamlanehruschool.onmicrosoft.com::dbf7ef27-8753-4df5-8fdc-08d184d9f567" providerId="AD" clId="Web-{0654670C-B54B-8144-8645-66D45200671C}" dt="2020-04-23T02:22:28.097" v="358" actId="20577"/>
        <pc:sldMkLst>
          <pc:docMk/>
          <pc:sldMk cId="689725547" sldId="275"/>
        </pc:sldMkLst>
        <pc:spChg chg="mod">
          <ac:chgData name="Amrita Kaur" userId="S::amritapoo@kamlanehruschool.onmicrosoft.com::dbf7ef27-8753-4df5-8fdc-08d184d9f567" providerId="AD" clId="Web-{0654670C-B54B-8144-8645-66D45200671C}" dt="2020-04-23T02:22:28.097" v="358" actId="20577"/>
          <ac:spMkLst>
            <pc:docMk/>
            <pc:sldMk cId="689725547" sldId="275"/>
            <ac:spMk id="3" creationId="{3DAF40F7-1521-4EBC-9482-D6D496E084E9}"/>
          </ac:spMkLst>
        </pc:spChg>
      </pc:sldChg>
      <pc:sldChg chg="addSp delSp modSp">
        <pc:chgData name="Amrita Kaur" userId="S::amritapoo@kamlanehruschool.onmicrosoft.com::dbf7ef27-8753-4df5-8fdc-08d184d9f567" providerId="AD" clId="Web-{0654670C-B54B-8144-8645-66D45200671C}" dt="2020-04-23T01:26:10.553" v="280" actId="1076"/>
        <pc:sldMkLst>
          <pc:docMk/>
          <pc:sldMk cId="1082854613" sldId="283"/>
        </pc:sldMkLst>
        <pc:spChg chg="mod">
          <ac:chgData name="Amrita Kaur" userId="S::amritapoo@kamlanehruschool.onmicrosoft.com::dbf7ef27-8753-4df5-8fdc-08d184d9f567" providerId="AD" clId="Web-{0654670C-B54B-8144-8645-66D45200671C}" dt="2020-04-23T01:24:18.317" v="151" actId="20577"/>
          <ac:spMkLst>
            <pc:docMk/>
            <pc:sldMk cId="1082854613" sldId="283"/>
            <ac:spMk id="2" creationId="{F30D2787-72A9-4920-929E-89A9AA534868}"/>
          </ac:spMkLst>
        </pc:spChg>
        <pc:spChg chg="add mod">
          <ac:chgData name="Amrita Kaur" userId="S::amritapoo@kamlanehruschool.onmicrosoft.com::dbf7ef27-8753-4df5-8fdc-08d184d9f567" providerId="AD" clId="Web-{0654670C-B54B-8144-8645-66D45200671C}" dt="2020-04-23T01:26:10.553" v="280" actId="1076"/>
          <ac:spMkLst>
            <pc:docMk/>
            <pc:sldMk cId="1082854613" sldId="283"/>
            <ac:spMk id="3" creationId="{F5789C19-234C-484C-B651-511DA8A0E428}"/>
          </ac:spMkLst>
        </pc:spChg>
        <pc:spChg chg="del mod">
          <ac:chgData name="Amrita Kaur" userId="S::amritapoo@kamlanehruschool.onmicrosoft.com::dbf7ef27-8753-4df5-8fdc-08d184d9f567" providerId="AD" clId="Web-{0654670C-B54B-8144-8645-66D45200671C}" dt="2020-04-23T01:19:14.815" v="3"/>
          <ac:spMkLst>
            <pc:docMk/>
            <pc:sldMk cId="1082854613" sldId="283"/>
            <ac:spMk id="4" creationId="{E3036407-3C69-4213-A59F-00E020635C4E}"/>
          </ac:spMkLst>
        </pc:spChg>
      </pc:sldChg>
      <pc:sldChg chg="addSp delSp modSp">
        <pc:chgData name="Amrita Kaur" userId="S::amritapoo@kamlanehruschool.onmicrosoft.com::dbf7ef27-8753-4df5-8fdc-08d184d9f567" providerId="AD" clId="Web-{0654670C-B54B-8144-8645-66D45200671C}" dt="2020-04-23T01:24:08.239" v="149" actId="20577"/>
        <pc:sldMkLst>
          <pc:docMk/>
          <pc:sldMk cId="2991918467" sldId="285"/>
        </pc:sldMkLst>
        <pc:spChg chg="add mod">
          <ac:chgData name="Amrita Kaur" userId="S::amritapoo@kamlanehruschool.onmicrosoft.com::dbf7ef27-8753-4df5-8fdc-08d184d9f567" providerId="AD" clId="Web-{0654670C-B54B-8144-8645-66D45200671C}" dt="2020-04-23T01:24:08.239" v="149" actId="20577"/>
          <ac:spMkLst>
            <pc:docMk/>
            <pc:sldMk cId="2991918467" sldId="285"/>
            <ac:spMk id="2" creationId="{693545EB-8814-4DDF-9556-EB8F899E4C98}"/>
          </ac:spMkLst>
        </pc:spChg>
        <pc:spChg chg="del mod">
          <ac:chgData name="Amrita Kaur" userId="S::amritapoo@kamlanehruschool.onmicrosoft.com::dbf7ef27-8753-4df5-8fdc-08d184d9f567" providerId="AD" clId="Web-{0654670C-B54B-8144-8645-66D45200671C}" dt="2020-04-23T01:20:53.300" v="49"/>
          <ac:spMkLst>
            <pc:docMk/>
            <pc:sldMk cId="2991918467" sldId="285"/>
            <ac:spMk id="6" creationId="{4D92A5C8-8E51-4239-9BFB-1B002D28360B}"/>
          </ac:spMkLst>
        </pc:spChg>
      </pc:sldChg>
      <pc:sldChg chg="modSp">
        <pc:chgData name="Amrita Kaur" userId="S::amritapoo@kamlanehruschool.onmicrosoft.com::dbf7ef27-8753-4df5-8fdc-08d184d9f567" providerId="AD" clId="Web-{0654670C-B54B-8144-8645-66D45200671C}" dt="2020-04-23T04:04:50.396" v="365" actId="20577"/>
        <pc:sldMkLst>
          <pc:docMk/>
          <pc:sldMk cId="1899887653" sldId="292"/>
        </pc:sldMkLst>
        <pc:spChg chg="mod">
          <ac:chgData name="Amrita Kaur" userId="S::amritapoo@kamlanehruschool.onmicrosoft.com::dbf7ef27-8753-4df5-8fdc-08d184d9f567" providerId="AD" clId="Web-{0654670C-B54B-8144-8645-66D45200671C}" dt="2020-04-23T04:04:50.396" v="365" actId="20577"/>
          <ac:spMkLst>
            <pc:docMk/>
            <pc:sldMk cId="1899887653" sldId="292"/>
            <ac:spMk id="10" creationId="{1B7DDC0C-A01B-487A-9FFF-5F767EE3D575}"/>
          </ac:spMkLst>
        </pc:spChg>
      </pc:sldChg>
      <pc:sldChg chg="modSp del">
        <pc:chgData name="Amrita Kaur" userId="S::amritapoo@kamlanehruschool.onmicrosoft.com::dbf7ef27-8753-4df5-8fdc-08d184d9f567" providerId="AD" clId="Web-{0654670C-B54B-8144-8645-66D45200671C}" dt="2020-04-23T01:50:01.592" v="284"/>
        <pc:sldMkLst>
          <pc:docMk/>
          <pc:sldMk cId="675369046" sldId="294"/>
        </pc:sldMkLst>
        <pc:picChg chg="mod">
          <ac:chgData name="Amrita Kaur" userId="S::amritapoo@kamlanehruschool.onmicrosoft.com::dbf7ef27-8753-4df5-8fdc-08d184d9f567" providerId="AD" clId="Web-{0654670C-B54B-8144-8645-66D45200671C}" dt="2020-04-23T01:49:36.732" v="282" actId="14100"/>
          <ac:picMkLst>
            <pc:docMk/>
            <pc:sldMk cId="675369046" sldId="294"/>
            <ac:picMk id="4" creationId="{56820527-DE41-4221-A12C-16004EDA14DC}"/>
          </ac:picMkLst>
        </pc:picChg>
      </pc:sldChg>
      <pc:sldChg chg="modSp">
        <pc:chgData name="Amrita Kaur" userId="S::amritapoo@kamlanehruschool.onmicrosoft.com::dbf7ef27-8753-4df5-8fdc-08d184d9f567" providerId="AD" clId="Web-{0654670C-B54B-8144-8645-66D45200671C}" dt="2020-04-23T03:07:45.633" v="360"/>
        <pc:sldMkLst>
          <pc:docMk/>
          <pc:sldMk cId="4273450496" sldId="297"/>
        </pc:sldMkLst>
        <pc:graphicFrameChg chg="mod modGraphic">
          <ac:chgData name="Amrita Kaur" userId="S::amritapoo@kamlanehruschool.onmicrosoft.com::dbf7ef27-8753-4df5-8fdc-08d184d9f567" providerId="AD" clId="Web-{0654670C-B54B-8144-8645-66D45200671C}" dt="2020-04-23T03:07:45.633" v="360"/>
          <ac:graphicFrameMkLst>
            <pc:docMk/>
            <pc:sldMk cId="4273450496" sldId="297"/>
            <ac:graphicFrameMk id="4" creationId="{69E72AF0-708C-44F9-A0EE-A9E40C315E28}"/>
          </ac:graphicFrameMkLst>
        </pc:graphicFrameChg>
      </pc:sldChg>
      <pc:sldChg chg="addSp modSp add replId">
        <pc:chgData name="Amrita Kaur" userId="S::amritapoo@kamlanehruschool.onmicrosoft.com::dbf7ef27-8753-4df5-8fdc-08d184d9f567" providerId="AD" clId="Web-{0654670C-B54B-8144-8645-66D45200671C}" dt="2020-04-23T02:18:01.672" v="357" actId="20577"/>
        <pc:sldMkLst>
          <pc:docMk/>
          <pc:sldMk cId="461925552" sldId="298"/>
        </pc:sldMkLst>
        <pc:spChg chg="mod">
          <ac:chgData name="Amrita Kaur" userId="S::amritapoo@kamlanehruschool.onmicrosoft.com::dbf7ef27-8753-4df5-8fdc-08d184d9f567" providerId="AD" clId="Web-{0654670C-B54B-8144-8645-66D45200671C}" dt="2020-04-23T01:51:03.186" v="293" actId="20577"/>
          <ac:spMkLst>
            <pc:docMk/>
            <pc:sldMk cId="461925552" sldId="298"/>
            <ac:spMk id="2" creationId="{78082845-A4C9-4555-B598-95244C6ABC92}"/>
          </ac:spMkLst>
        </pc:spChg>
        <pc:spChg chg="mod">
          <ac:chgData name="Amrita Kaur" userId="S::amritapoo@kamlanehruschool.onmicrosoft.com::dbf7ef27-8753-4df5-8fdc-08d184d9f567" providerId="AD" clId="Web-{0654670C-B54B-8144-8645-66D45200671C}" dt="2020-04-23T02:18:01.672" v="357" actId="20577"/>
          <ac:spMkLst>
            <pc:docMk/>
            <pc:sldMk cId="461925552" sldId="298"/>
            <ac:spMk id="3" creationId="{FC835C21-B083-4366-A01F-22C66300058A}"/>
          </ac:spMkLst>
        </pc:spChg>
        <pc:picChg chg="add mod">
          <ac:chgData name="Amrita Kaur" userId="S::amritapoo@kamlanehruschool.onmicrosoft.com::dbf7ef27-8753-4df5-8fdc-08d184d9f567" providerId="AD" clId="Web-{0654670C-B54B-8144-8645-66D45200671C}" dt="2020-04-23T01:50:21.732" v="286" actId="1076"/>
          <ac:picMkLst>
            <pc:docMk/>
            <pc:sldMk cId="461925552" sldId="298"/>
            <ac:picMk id="7" creationId="{B99BE7AE-4D8F-4AD5-A0D6-FD0980EBC0C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F3017F-32E8-4119-B323-80EF9CC8D78B}" type="doc">
      <dgm:prSet loTypeId="urn:microsoft.com/office/officeart/2008/layout/LinedList" loCatId="list" qsTypeId="urn:microsoft.com/office/officeart/2005/8/quickstyle/simple1" qsCatId="simple" csTypeId="urn:microsoft.com/office/officeart/2005/8/colors/accent5_2" csCatId="accent5"/>
      <dgm:spPr/>
      <dgm:t>
        <a:bodyPr/>
        <a:lstStyle/>
        <a:p>
          <a:endParaRPr lang="en-US"/>
        </a:p>
      </dgm:t>
    </dgm:pt>
    <dgm:pt modelId="{153CC188-F487-4A8D-8B19-502E40FB0A8E}">
      <dgm:prSet/>
      <dgm:spPr/>
      <dgm:t>
        <a:bodyPr/>
        <a:lstStyle/>
        <a:p>
          <a:r>
            <a:rPr lang="en-US" b="1">
              <a:latin typeface="Calibri "/>
            </a:rPr>
            <a:t>Therefore, some form of a Government is required, if it is a </a:t>
          </a:r>
          <a:r>
            <a:rPr lang="en-US" b="1">
              <a:solidFill>
                <a:srgbClr val="FF0000"/>
              </a:solidFill>
              <a:latin typeface="Calibri "/>
            </a:rPr>
            <a:t>democratic form of a Government</a:t>
          </a:r>
          <a:r>
            <a:rPr lang="en-US" b="1">
              <a:latin typeface="Calibri "/>
            </a:rPr>
            <a:t> then, the members of a State can retain some control over their rulers.</a:t>
          </a:r>
          <a:r>
            <a:rPr lang="en-US" b="1">
              <a:solidFill>
                <a:srgbClr val="FF0000"/>
              </a:solidFill>
              <a:latin typeface="Calibri "/>
            </a:rPr>
            <a:t> Democratic government is an important means of protecting the Freedom of the people</a:t>
          </a:r>
        </a:p>
      </dgm:t>
    </dgm:pt>
    <dgm:pt modelId="{477726CD-3231-4467-B500-B50B020AAD10}" type="parTrans" cxnId="{54DBFC9B-8128-46F0-A792-FE7D06C90A2E}">
      <dgm:prSet/>
      <dgm:spPr/>
      <dgm:t>
        <a:bodyPr/>
        <a:lstStyle/>
        <a:p>
          <a:endParaRPr lang="en-US"/>
        </a:p>
      </dgm:t>
    </dgm:pt>
    <dgm:pt modelId="{4140267B-D746-4A2B-A1B0-E932BDAC8CC9}" type="sibTrans" cxnId="{54DBFC9B-8128-46F0-A792-FE7D06C90A2E}">
      <dgm:prSet/>
      <dgm:spPr/>
      <dgm:t>
        <a:bodyPr/>
        <a:lstStyle/>
        <a:p>
          <a:endParaRPr lang="en-US"/>
        </a:p>
      </dgm:t>
    </dgm:pt>
    <dgm:pt modelId="{FB9E2678-0B38-470D-B73D-29E337F753E3}">
      <dgm:prSet/>
      <dgm:spPr/>
      <dgm:t>
        <a:bodyPr/>
        <a:lstStyle/>
        <a:p>
          <a:r>
            <a:rPr lang="en-US" b="1">
              <a:latin typeface="Calibri "/>
            </a:rPr>
            <a:t>Constraints can also occur due to </a:t>
          </a:r>
          <a:r>
            <a:rPr lang="en-US" b="1">
              <a:solidFill>
                <a:srgbClr val="FF0000"/>
              </a:solidFill>
              <a:latin typeface="Calibri "/>
            </a:rPr>
            <a:t>social</a:t>
          </a:r>
          <a:r>
            <a:rPr lang="en-US" b="1">
              <a:latin typeface="Calibri "/>
            </a:rPr>
            <a:t> and </a:t>
          </a:r>
          <a:r>
            <a:rPr lang="en-US" b="1">
              <a:solidFill>
                <a:srgbClr val="FF0000"/>
              </a:solidFill>
              <a:latin typeface="Calibri "/>
            </a:rPr>
            <a:t>economic</a:t>
          </a:r>
          <a:r>
            <a:rPr lang="en-US" b="1">
              <a:latin typeface="Calibri "/>
            </a:rPr>
            <a:t> </a:t>
          </a:r>
          <a:r>
            <a:rPr lang="en-US" b="1">
              <a:solidFill>
                <a:srgbClr val="FF0000"/>
              </a:solidFill>
              <a:latin typeface="Calibri "/>
            </a:rPr>
            <a:t>inequality</a:t>
          </a:r>
          <a:r>
            <a:rPr lang="en-US" b="1">
              <a:latin typeface="Calibri "/>
            </a:rPr>
            <a:t> which is existing in the society</a:t>
          </a:r>
        </a:p>
      </dgm:t>
    </dgm:pt>
    <dgm:pt modelId="{C6D3AB81-86AF-4BFF-AC7F-6843E6110708}" type="parTrans" cxnId="{2D4858A5-38F3-49DD-A180-B7757BF85283}">
      <dgm:prSet/>
      <dgm:spPr/>
      <dgm:t>
        <a:bodyPr/>
        <a:lstStyle/>
        <a:p>
          <a:endParaRPr lang="en-US"/>
        </a:p>
      </dgm:t>
    </dgm:pt>
    <dgm:pt modelId="{5BDFD0DE-C87C-454A-94CA-0C1BA9E33631}" type="sibTrans" cxnId="{2D4858A5-38F3-49DD-A180-B7757BF85283}">
      <dgm:prSet/>
      <dgm:spPr/>
      <dgm:t>
        <a:bodyPr/>
        <a:lstStyle/>
        <a:p>
          <a:endParaRPr lang="en-US"/>
        </a:p>
      </dgm:t>
    </dgm:pt>
    <dgm:pt modelId="{979A5FD5-AE1A-4C2A-BF93-308466CB179A}">
      <dgm:prSet/>
      <dgm:spPr/>
      <dgm:t>
        <a:bodyPr/>
        <a:lstStyle/>
        <a:p>
          <a:r>
            <a:rPr lang="en-US" b="1">
              <a:latin typeface="Calibri "/>
            </a:rPr>
            <a:t>Freedom is restricted either by </a:t>
          </a:r>
          <a:r>
            <a:rPr lang="en-US" b="1">
              <a:solidFill>
                <a:srgbClr val="FF0000"/>
              </a:solidFill>
              <a:latin typeface="Calibri "/>
            </a:rPr>
            <a:t>Domination</a:t>
          </a:r>
          <a:r>
            <a:rPr lang="en-US" b="1">
              <a:latin typeface="Calibri "/>
            </a:rPr>
            <a:t> or </a:t>
          </a:r>
          <a:r>
            <a:rPr lang="en-US" b="1">
              <a:solidFill>
                <a:srgbClr val="FF0000"/>
              </a:solidFill>
              <a:latin typeface="Calibri "/>
            </a:rPr>
            <a:t>External</a:t>
          </a:r>
          <a:r>
            <a:rPr lang="en-US" b="1">
              <a:latin typeface="Calibri "/>
            </a:rPr>
            <a:t> </a:t>
          </a:r>
          <a:r>
            <a:rPr lang="en-US" b="1">
              <a:solidFill>
                <a:srgbClr val="FF0000"/>
              </a:solidFill>
              <a:latin typeface="Calibri "/>
            </a:rPr>
            <a:t>controls</a:t>
          </a:r>
          <a:r>
            <a:rPr lang="en-US" b="1">
              <a:latin typeface="Calibri "/>
            </a:rPr>
            <a:t>, such restrictions may be imposed through </a:t>
          </a:r>
          <a:r>
            <a:rPr lang="en-US" b="1">
              <a:solidFill>
                <a:srgbClr val="FF0000"/>
              </a:solidFill>
              <a:latin typeface="Calibri "/>
            </a:rPr>
            <a:t>force or by law</a:t>
          </a:r>
          <a:endParaRPr lang="en-US" b="1" i="0" u="none" strike="noStrike" cap="none" baseline="0" noProof="0">
            <a:solidFill>
              <a:srgbClr val="FF0000"/>
            </a:solidFill>
            <a:latin typeface="Calibri "/>
          </a:endParaRPr>
        </a:p>
      </dgm:t>
    </dgm:pt>
    <dgm:pt modelId="{FD686ABE-BD47-4F3B-AC30-91C8D05E36C2}" type="parTrans" cxnId="{E30A1ED4-A6C3-4542-8BD5-4963CF5564C8}">
      <dgm:prSet/>
      <dgm:spPr/>
      <dgm:t>
        <a:bodyPr/>
        <a:lstStyle/>
        <a:p>
          <a:endParaRPr lang="en-US"/>
        </a:p>
      </dgm:t>
    </dgm:pt>
    <dgm:pt modelId="{715CBDED-645A-4ED4-8E29-8A757C6CD9F7}" type="sibTrans" cxnId="{E30A1ED4-A6C3-4542-8BD5-4963CF5564C8}">
      <dgm:prSet/>
      <dgm:spPr/>
      <dgm:t>
        <a:bodyPr/>
        <a:lstStyle/>
        <a:p>
          <a:endParaRPr lang="en-US"/>
        </a:p>
      </dgm:t>
    </dgm:pt>
    <dgm:pt modelId="{DF3693E8-FE74-41EA-85C0-27D56F69F913}" type="pres">
      <dgm:prSet presAssocID="{93F3017F-32E8-4119-B323-80EF9CC8D78B}" presName="vert0" presStyleCnt="0">
        <dgm:presLayoutVars>
          <dgm:dir/>
          <dgm:animOne val="branch"/>
          <dgm:animLvl val="lvl"/>
        </dgm:presLayoutVars>
      </dgm:prSet>
      <dgm:spPr/>
      <dgm:t>
        <a:bodyPr/>
        <a:lstStyle/>
        <a:p>
          <a:endParaRPr lang="en-IN"/>
        </a:p>
      </dgm:t>
    </dgm:pt>
    <dgm:pt modelId="{3B395E60-6074-4606-A02D-57D4658F1EBD}" type="pres">
      <dgm:prSet presAssocID="{979A5FD5-AE1A-4C2A-BF93-308466CB179A}" presName="thickLine" presStyleLbl="alignNode1" presStyleIdx="0" presStyleCnt="3"/>
      <dgm:spPr/>
    </dgm:pt>
    <dgm:pt modelId="{55E5AE14-AC0B-4979-A6A9-1DC89BFDD121}" type="pres">
      <dgm:prSet presAssocID="{979A5FD5-AE1A-4C2A-BF93-308466CB179A}" presName="horz1" presStyleCnt="0"/>
      <dgm:spPr/>
    </dgm:pt>
    <dgm:pt modelId="{9F6110B5-4730-4E0F-933E-D15BCB5BAF21}" type="pres">
      <dgm:prSet presAssocID="{979A5FD5-AE1A-4C2A-BF93-308466CB179A}" presName="tx1" presStyleLbl="revTx" presStyleIdx="0" presStyleCnt="3"/>
      <dgm:spPr/>
      <dgm:t>
        <a:bodyPr/>
        <a:lstStyle/>
        <a:p>
          <a:endParaRPr lang="en-IN"/>
        </a:p>
      </dgm:t>
    </dgm:pt>
    <dgm:pt modelId="{8AEC1EF5-1058-4670-B372-097C59E4361A}" type="pres">
      <dgm:prSet presAssocID="{979A5FD5-AE1A-4C2A-BF93-308466CB179A}" presName="vert1" presStyleCnt="0"/>
      <dgm:spPr/>
    </dgm:pt>
    <dgm:pt modelId="{B0D4DE08-1513-47D8-8B72-7073F03172B7}" type="pres">
      <dgm:prSet presAssocID="{153CC188-F487-4A8D-8B19-502E40FB0A8E}" presName="thickLine" presStyleLbl="alignNode1" presStyleIdx="1" presStyleCnt="3"/>
      <dgm:spPr/>
    </dgm:pt>
    <dgm:pt modelId="{6A974AE0-77AD-4303-B280-E81BEC3B2C36}" type="pres">
      <dgm:prSet presAssocID="{153CC188-F487-4A8D-8B19-502E40FB0A8E}" presName="horz1" presStyleCnt="0"/>
      <dgm:spPr/>
    </dgm:pt>
    <dgm:pt modelId="{695EA53A-ADBA-4946-B344-5E8004F730DE}" type="pres">
      <dgm:prSet presAssocID="{153CC188-F487-4A8D-8B19-502E40FB0A8E}" presName="tx1" presStyleLbl="revTx" presStyleIdx="1" presStyleCnt="3"/>
      <dgm:spPr/>
      <dgm:t>
        <a:bodyPr/>
        <a:lstStyle/>
        <a:p>
          <a:endParaRPr lang="en-IN"/>
        </a:p>
      </dgm:t>
    </dgm:pt>
    <dgm:pt modelId="{323BD57B-904C-4E5B-9FB9-F25D95C23EE5}" type="pres">
      <dgm:prSet presAssocID="{153CC188-F487-4A8D-8B19-502E40FB0A8E}" presName="vert1" presStyleCnt="0"/>
      <dgm:spPr/>
    </dgm:pt>
    <dgm:pt modelId="{5B33AD20-DDCE-40CB-BB88-DFFDC71154F4}" type="pres">
      <dgm:prSet presAssocID="{FB9E2678-0B38-470D-B73D-29E337F753E3}" presName="thickLine" presStyleLbl="alignNode1" presStyleIdx="2" presStyleCnt="3"/>
      <dgm:spPr/>
    </dgm:pt>
    <dgm:pt modelId="{1B4556C6-0FF5-4BCF-A060-6D0913DE3987}" type="pres">
      <dgm:prSet presAssocID="{FB9E2678-0B38-470D-B73D-29E337F753E3}" presName="horz1" presStyleCnt="0"/>
      <dgm:spPr/>
    </dgm:pt>
    <dgm:pt modelId="{54444A37-E1D5-47F6-B68D-1077338C26B6}" type="pres">
      <dgm:prSet presAssocID="{FB9E2678-0B38-470D-B73D-29E337F753E3}" presName="tx1" presStyleLbl="revTx" presStyleIdx="2" presStyleCnt="3"/>
      <dgm:spPr/>
      <dgm:t>
        <a:bodyPr/>
        <a:lstStyle/>
        <a:p>
          <a:endParaRPr lang="en-IN"/>
        </a:p>
      </dgm:t>
    </dgm:pt>
    <dgm:pt modelId="{0A333FD2-8142-4491-97A6-A841D94B6908}" type="pres">
      <dgm:prSet presAssocID="{FB9E2678-0B38-470D-B73D-29E337F753E3}" presName="vert1" presStyleCnt="0"/>
      <dgm:spPr/>
    </dgm:pt>
  </dgm:ptLst>
  <dgm:cxnLst>
    <dgm:cxn modelId="{8691B6C1-C078-4B6F-A138-19CD967448A7}" type="presOf" srcId="{FB9E2678-0B38-470D-B73D-29E337F753E3}" destId="{54444A37-E1D5-47F6-B68D-1077338C26B6}" srcOrd="0" destOrd="0" presId="urn:microsoft.com/office/officeart/2008/layout/LinedList"/>
    <dgm:cxn modelId="{CD6DCDBC-DA9D-408C-A6C1-EFFF78F201E4}" type="presOf" srcId="{93F3017F-32E8-4119-B323-80EF9CC8D78B}" destId="{DF3693E8-FE74-41EA-85C0-27D56F69F913}" srcOrd="0" destOrd="0" presId="urn:microsoft.com/office/officeart/2008/layout/LinedList"/>
    <dgm:cxn modelId="{E30A1ED4-A6C3-4542-8BD5-4963CF5564C8}" srcId="{93F3017F-32E8-4119-B323-80EF9CC8D78B}" destId="{979A5FD5-AE1A-4C2A-BF93-308466CB179A}" srcOrd="0" destOrd="0" parTransId="{FD686ABE-BD47-4F3B-AC30-91C8D05E36C2}" sibTransId="{715CBDED-645A-4ED4-8E29-8A757C6CD9F7}"/>
    <dgm:cxn modelId="{8F4B5A82-450E-4EC8-87EE-156595AE7A62}" type="presOf" srcId="{153CC188-F487-4A8D-8B19-502E40FB0A8E}" destId="{695EA53A-ADBA-4946-B344-5E8004F730DE}" srcOrd="0" destOrd="0" presId="urn:microsoft.com/office/officeart/2008/layout/LinedList"/>
    <dgm:cxn modelId="{2D4858A5-38F3-49DD-A180-B7757BF85283}" srcId="{93F3017F-32E8-4119-B323-80EF9CC8D78B}" destId="{FB9E2678-0B38-470D-B73D-29E337F753E3}" srcOrd="2" destOrd="0" parTransId="{C6D3AB81-86AF-4BFF-AC7F-6843E6110708}" sibTransId="{5BDFD0DE-C87C-454A-94CA-0C1BA9E33631}"/>
    <dgm:cxn modelId="{F00DEA4F-661C-43E6-AAC0-58EF6AF71D8F}" type="presOf" srcId="{979A5FD5-AE1A-4C2A-BF93-308466CB179A}" destId="{9F6110B5-4730-4E0F-933E-D15BCB5BAF21}" srcOrd="0" destOrd="0" presId="urn:microsoft.com/office/officeart/2008/layout/LinedList"/>
    <dgm:cxn modelId="{54DBFC9B-8128-46F0-A792-FE7D06C90A2E}" srcId="{93F3017F-32E8-4119-B323-80EF9CC8D78B}" destId="{153CC188-F487-4A8D-8B19-502E40FB0A8E}" srcOrd="1" destOrd="0" parTransId="{477726CD-3231-4467-B500-B50B020AAD10}" sibTransId="{4140267B-D746-4A2B-A1B0-E932BDAC8CC9}"/>
    <dgm:cxn modelId="{5D129A9E-3F98-4A37-8F74-B5BC48853F21}" type="presParOf" srcId="{DF3693E8-FE74-41EA-85C0-27D56F69F913}" destId="{3B395E60-6074-4606-A02D-57D4658F1EBD}" srcOrd="0" destOrd="0" presId="urn:microsoft.com/office/officeart/2008/layout/LinedList"/>
    <dgm:cxn modelId="{B4CFFD16-270F-4F04-A75F-9C0B606547F8}" type="presParOf" srcId="{DF3693E8-FE74-41EA-85C0-27D56F69F913}" destId="{55E5AE14-AC0B-4979-A6A9-1DC89BFDD121}" srcOrd="1" destOrd="0" presId="urn:microsoft.com/office/officeart/2008/layout/LinedList"/>
    <dgm:cxn modelId="{C57998A4-1648-41DA-846A-DA75F298DF56}" type="presParOf" srcId="{55E5AE14-AC0B-4979-A6A9-1DC89BFDD121}" destId="{9F6110B5-4730-4E0F-933E-D15BCB5BAF21}" srcOrd="0" destOrd="0" presId="urn:microsoft.com/office/officeart/2008/layout/LinedList"/>
    <dgm:cxn modelId="{7849296C-B019-43A0-A4C2-42FE8C5F0261}" type="presParOf" srcId="{55E5AE14-AC0B-4979-A6A9-1DC89BFDD121}" destId="{8AEC1EF5-1058-4670-B372-097C59E4361A}" srcOrd="1" destOrd="0" presId="urn:microsoft.com/office/officeart/2008/layout/LinedList"/>
    <dgm:cxn modelId="{B9C43705-50C1-40B6-8C14-2D1A44CFF254}" type="presParOf" srcId="{DF3693E8-FE74-41EA-85C0-27D56F69F913}" destId="{B0D4DE08-1513-47D8-8B72-7073F03172B7}" srcOrd="2" destOrd="0" presId="urn:microsoft.com/office/officeart/2008/layout/LinedList"/>
    <dgm:cxn modelId="{533193AD-4B5D-495A-B6BB-2A7E34D74BDA}" type="presParOf" srcId="{DF3693E8-FE74-41EA-85C0-27D56F69F913}" destId="{6A974AE0-77AD-4303-B280-E81BEC3B2C36}" srcOrd="3" destOrd="0" presId="urn:microsoft.com/office/officeart/2008/layout/LinedList"/>
    <dgm:cxn modelId="{E45A21ED-20B7-4ECE-A315-0F15D425F35F}" type="presParOf" srcId="{6A974AE0-77AD-4303-B280-E81BEC3B2C36}" destId="{695EA53A-ADBA-4946-B344-5E8004F730DE}" srcOrd="0" destOrd="0" presId="urn:microsoft.com/office/officeart/2008/layout/LinedList"/>
    <dgm:cxn modelId="{55995B72-785C-4110-B43C-93E15202F85C}" type="presParOf" srcId="{6A974AE0-77AD-4303-B280-E81BEC3B2C36}" destId="{323BD57B-904C-4E5B-9FB9-F25D95C23EE5}" srcOrd="1" destOrd="0" presId="urn:microsoft.com/office/officeart/2008/layout/LinedList"/>
    <dgm:cxn modelId="{C39F75E4-FD45-4D61-A1B8-86782FBE0C4A}" type="presParOf" srcId="{DF3693E8-FE74-41EA-85C0-27D56F69F913}" destId="{5B33AD20-DDCE-40CB-BB88-DFFDC71154F4}" srcOrd="4" destOrd="0" presId="urn:microsoft.com/office/officeart/2008/layout/LinedList"/>
    <dgm:cxn modelId="{EFAE420F-AC08-4269-BE86-A752985C11A4}" type="presParOf" srcId="{DF3693E8-FE74-41EA-85C0-27D56F69F913}" destId="{1B4556C6-0FF5-4BCF-A060-6D0913DE3987}" srcOrd="5" destOrd="0" presId="urn:microsoft.com/office/officeart/2008/layout/LinedList"/>
    <dgm:cxn modelId="{263763EF-486D-4A4D-B41B-E4C13AF1912D}" type="presParOf" srcId="{1B4556C6-0FF5-4BCF-A060-6D0913DE3987}" destId="{54444A37-E1D5-47F6-B68D-1077338C26B6}" srcOrd="0" destOrd="0" presId="urn:microsoft.com/office/officeart/2008/layout/LinedList"/>
    <dgm:cxn modelId="{F2B95798-33F6-480F-BC16-ABAA382CEB70}" type="presParOf" srcId="{1B4556C6-0FF5-4BCF-A060-6D0913DE3987}" destId="{0A333FD2-8142-4491-97A6-A841D94B6908}" srcOrd="1" destOrd="0" presId="urn:microsoft.com/office/officeart/2008/layout/Lined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751299-6368-4F89-B1BF-11041AB6D271}" type="datetimeFigureOut">
              <a:rPr lang="en-US"/>
              <a:pPr/>
              <a:t>7/15/2020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D51C01-7369-4ACA-A8DE-1FF3506939CD}" type="slidenum">
              <a:rPr lang="en-US"/>
              <a:pPr/>
              <a:t>‹#›</a:t>
            </a:fld>
            <a:endParaRPr lang="en-US"/>
          </a:p>
        </p:txBody>
      </p:sp>
    </p:spTree>
    <p:extLst>
      <p:ext uri="{BB962C8B-B14F-4D97-AF65-F5344CB8AC3E}">
        <p14:creationId xmlns="" xmlns:p14="http://schemas.microsoft.com/office/powerpoint/2010/main" val="3385938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pPr/>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pPr/>
              <a:t>7/15/2020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pPr/>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pPr/>
              <a:t>7/15/2020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pPr/>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pPr/>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pPr/>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pPr/>
              <a:t>7/15/2020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pPr/>
              <a:t>‹#›</a:t>
            </a:fld>
            <a:endParaRPr lang="en-US"/>
          </a:p>
        </p:txBody>
      </p:sp>
    </p:spTree>
    <p:extLst>
      <p:ext uri="{BB962C8B-B14F-4D97-AF65-F5344CB8AC3E}">
        <p14:creationId xmlns=""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9">
            <a:extLst>
              <a:ext uri="{FF2B5EF4-FFF2-40B4-BE49-F238E27FC236}">
                <a16:creationId xmlns:a16="http://schemas.microsoft.com/office/drawing/2014/main" xmlns="" id="{70BDD0CE-06A4-404B-8A13-580229C1C9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4572000"/>
          </a:xfrm>
          <a:prstGeom prst="rect">
            <a:avLst/>
          </a:prstGeom>
          <a:solidFill>
            <a:srgbClr val="634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26">
            <a:extLst>
              <a:ext uri="{FF2B5EF4-FFF2-40B4-BE49-F238E27FC236}">
                <a16:creationId xmlns:a16="http://schemas.microsoft.com/office/drawing/2014/main" xmlns="" id="{B7511254-A05E-4E15-ABEE-9CE8034853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1564" y="320843"/>
            <a:ext cx="11548872"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A close up of a logo&#10;&#10;Description generated with very high confidence">
            <a:extLst>
              <a:ext uri="{FF2B5EF4-FFF2-40B4-BE49-F238E27FC236}">
                <a16:creationId xmlns:a16="http://schemas.microsoft.com/office/drawing/2014/main" xmlns="" id="{4FC1FBF4-628A-40AA-A702-864CF00CF3BE}"/>
              </a:ext>
            </a:extLst>
          </p:cNvPr>
          <p:cNvPicPr>
            <a:picLocks noChangeAspect="1"/>
          </p:cNvPicPr>
          <p:nvPr/>
        </p:nvPicPr>
        <p:blipFill rotWithShape="1">
          <a:blip r:embed="rId2"/>
          <a:srcRect r="-3" b="18841"/>
          <a:stretch/>
        </p:blipFill>
        <p:spPr>
          <a:xfrm>
            <a:off x="641604" y="640080"/>
            <a:ext cx="6732183" cy="3291840"/>
          </a:xfrm>
          <a:prstGeom prst="rect">
            <a:avLst/>
          </a:prstGeom>
        </p:spPr>
      </p:pic>
      <p:pic>
        <p:nvPicPr>
          <p:cNvPr id="4" name="Picture 4" descr="A graffiti covered wall&#10;&#10;Description generated with high confidence">
            <a:extLst>
              <a:ext uri="{FF2B5EF4-FFF2-40B4-BE49-F238E27FC236}">
                <a16:creationId xmlns:a16="http://schemas.microsoft.com/office/drawing/2014/main" xmlns="" id="{7655237C-BDFA-4770-8C44-3983C95E6EB7}"/>
              </a:ext>
            </a:extLst>
          </p:cNvPr>
          <p:cNvPicPr>
            <a:picLocks noChangeAspect="1"/>
          </p:cNvPicPr>
          <p:nvPr/>
        </p:nvPicPr>
        <p:blipFill rotWithShape="1">
          <a:blip r:embed="rId3"/>
          <a:srcRect t="4896" r="1" b="13132"/>
          <a:stretch/>
        </p:blipFill>
        <p:spPr>
          <a:xfrm>
            <a:off x="7534656" y="640080"/>
            <a:ext cx="4015740" cy="3291840"/>
          </a:xfrm>
          <a:prstGeom prst="rect">
            <a:avLst/>
          </a:prstGeom>
        </p:spPr>
      </p:pic>
      <p:pic>
        <p:nvPicPr>
          <p:cNvPr id="8" name="Picture 8" descr="A picture containing drawing&#10;&#10;Description generated with very high confidence">
            <a:extLst>
              <a:ext uri="{FF2B5EF4-FFF2-40B4-BE49-F238E27FC236}">
                <a16:creationId xmlns:a16="http://schemas.microsoft.com/office/drawing/2014/main" xmlns="" id="{5E20EF5D-67F8-4512-B3FF-B432FBD048AF}"/>
              </a:ext>
            </a:extLst>
          </p:cNvPr>
          <p:cNvPicPr>
            <a:picLocks noChangeAspect="1"/>
          </p:cNvPicPr>
          <p:nvPr/>
        </p:nvPicPr>
        <p:blipFill>
          <a:blip r:embed="rId4"/>
          <a:stretch>
            <a:fillRect/>
          </a:stretch>
        </p:blipFill>
        <p:spPr>
          <a:xfrm>
            <a:off x="5005658" y="4650177"/>
            <a:ext cx="1864381" cy="2100890"/>
          </a:xfrm>
          <a:prstGeom prst="rect">
            <a:avLst/>
          </a:prstGeom>
        </p:spPr>
      </p:pic>
    </p:spTree>
    <p:extLst>
      <p:ext uri="{BB962C8B-B14F-4D97-AF65-F5344CB8AC3E}">
        <p14:creationId xmlns=""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picture containing bird, sunset, sitting, flock&#10;&#10;Description generated with very high confidence">
            <a:extLst>
              <a:ext uri="{FF2B5EF4-FFF2-40B4-BE49-F238E27FC236}">
                <a16:creationId xmlns:a16="http://schemas.microsoft.com/office/drawing/2014/main" xmlns="" id="{73524CF4-C83A-4AC9-B941-592A16CE1333}"/>
              </a:ext>
            </a:extLst>
          </p:cNvPr>
          <p:cNvPicPr>
            <a:picLocks noChangeAspect="1"/>
          </p:cNvPicPr>
          <p:nvPr/>
        </p:nvPicPr>
        <p:blipFill rotWithShape="1">
          <a:blip r:embed="rId2"/>
          <a:srcRect r="11111"/>
          <a:stretch/>
        </p:blipFill>
        <p:spPr>
          <a:xfrm>
            <a:off x="-1" y="10"/>
            <a:ext cx="12192000" cy="6857990"/>
          </a:xfrm>
          <a:prstGeom prst="rect">
            <a:avLst/>
          </a:prstGeom>
        </p:spPr>
      </p:pic>
      <p:sp>
        <p:nvSpPr>
          <p:cNvPr id="9"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1" name="Straight Connector 10">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85542CC9-677C-4B1B-B3F5-1562956CCD4A}"/>
              </a:ext>
            </a:extLst>
          </p:cNvPr>
          <p:cNvSpPr>
            <a:spLocks noGrp="1"/>
          </p:cNvSpPr>
          <p:nvPr>
            <p:ph idx="1"/>
          </p:nvPr>
        </p:nvSpPr>
        <p:spPr>
          <a:xfrm>
            <a:off x="669290" y="2253007"/>
            <a:ext cx="4593021" cy="2619839"/>
          </a:xfrm>
        </p:spPr>
        <p:txBody>
          <a:bodyPr vert="horz" lIns="91440" tIns="45720" rIns="91440" bIns="45720" rtlCol="0" anchor="ctr">
            <a:normAutofit/>
          </a:bodyPr>
          <a:lstStyle/>
          <a:p>
            <a:pPr marL="0" indent="0">
              <a:buNone/>
            </a:pPr>
            <a:r>
              <a:rPr lang="en-US" sz="8800" b="1">
                <a:ea typeface="+mn-lt"/>
                <a:cs typeface="+mn-lt"/>
              </a:rPr>
              <a:t>Freedom</a:t>
            </a:r>
            <a:endParaRPr lang="en-US" sz="8800" b="1">
              <a:cs typeface="Calibri" panose="020F0502020204030204"/>
            </a:endParaRPr>
          </a:p>
        </p:txBody>
      </p:sp>
    </p:spTree>
    <p:extLst>
      <p:ext uri="{BB962C8B-B14F-4D97-AF65-F5344CB8AC3E}">
        <p14:creationId xmlns="" xmlns:p14="http://schemas.microsoft.com/office/powerpoint/2010/main" val="108315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 plate&#10;&#10;Description generated with very high confidence">
            <a:extLst>
              <a:ext uri="{FF2B5EF4-FFF2-40B4-BE49-F238E27FC236}">
                <a16:creationId xmlns:a16="http://schemas.microsoft.com/office/drawing/2014/main" xmlns="" id="{8BD282D7-8D88-4E5B-907D-53F48F0D20A9}"/>
              </a:ext>
            </a:extLst>
          </p:cNvPr>
          <p:cNvPicPr>
            <a:picLocks noChangeAspect="1"/>
          </p:cNvPicPr>
          <p:nvPr/>
        </p:nvPicPr>
        <p:blipFill>
          <a:blip r:embed="rId2"/>
          <a:stretch>
            <a:fillRect/>
          </a:stretch>
        </p:blipFill>
        <p:spPr>
          <a:xfrm>
            <a:off x="1320561" y="289150"/>
            <a:ext cx="8846387" cy="1817117"/>
          </a:xfrm>
          <a:prstGeom prst="rect">
            <a:avLst/>
          </a:prstGeom>
        </p:spPr>
      </p:pic>
      <p:pic>
        <p:nvPicPr>
          <p:cNvPr id="6" name="Picture 6" descr="A screen shot of a person in a suit and tie&#10;&#10;Description generated with very high confidence">
            <a:extLst>
              <a:ext uri="{FF2B5EF4-FFF2-40B4-BE49-F238E27FC236}">
                <a16:creationId xmlns:a16="http://schemas.microsoft.com/office/drawing/2014/main" xmlns="" id="{00B1C79B-0DF7-4C11-B275-2D6F738F964F}"/>
              </a:ext>
            </a:extLst>
          </p:cNvPr>
          <p:cNvPicPr>
            <a:picLocks noChangeAspect="1"/>
          </p:cNvPicPr>
          <p:nvPr/>
        </p:nvPicPr>
        <p:blipFill rotWithShape="1">
          <a:blip r:embed="rId3"/>
          <a:srcRect t="18750" r="-1571" b="20139"/>
          <a:stretch/>
        </p:blipFill>
        <p:spPr>
          <a:xfrm>
            <a:off x="1417608" y="2442358"/>
            <a:ext cx="8796022" cy="4205974"/>
          </a:xfrm>
          <a:prstGeom prst="rect">
            <a:avLst/>
          </a:prstGeom>
        </p:spPr>
      </p:pic>
    </p:spTree>
    <p:extLst>
      <p:ext uri="{BB962C8B-B14F-4D97-AF65-F5344CB8AC3E}">
        <p14:creationId xmlns="" xmlns:p14="http://schemas.microsoft.com/office/powerpoint/2010/main" val="4070833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AA8E2A-6255-4693-86E4-994DFC867242}"/>
              </a:ext>
            </a:extLst>
          </p:cNvPr>
          <p:cNvSpPr>
            <a:spLocks noGrp="1"/>
          </p:cNvSpPr>
          <p:nvPr>
            <p:ph type="title"/>
          </p:nvPr>
        </p:nvSpPr>
        <p:spPr>
          <a:xfrm>
            <a:off x="6090331" y="134936"/>
            <a:ext cx="5586537" cy="1259661"/>
          </a:xfrm>
        </p:spPr>
        <p:txBody>
          <a:bodyPr>
            <a:normAutofit fontScale="90000"/>
          </a:bodyPr>
          <a:lstStyle/>
          <a:p>
            <a:r>
              <a:rPr lang="en-US" sz="4000" b="1">
                <a:latin typeface="Calibri "/>
                <a:ea typeface="+mj-lt"/>
                <a:cs typeface="+mj-lt"/>
              </a:rPr>
              <a:t>           </a:t>
            </a:r>
            <a:r>
              <a:rPr lang="en-US" sz="5300" b="1">
                <a:latin typeface="Calibri "/>
                <a:ea typeface="+mj-lt"/>
                <a:cs typeface="+mj-lt"/>
              </a:rPr>
              <a:t>Nelson Mandela</a:t>
            </a:r>
            <a:endParaRPr lang="en-US" sz="5300" b="1">
              <a:latin typeface="Calibri "/>
              <a:cs typeface="Calibri Light"/>
            </a:endParaRPr>
          </a:p>
        </p:txBody>
      </p:sp>
      <p:sp>
        <p:nvSpPr>
          <p:cNvPr id="16" name="Rectangle 15">
            <a:extLst>
              <a:ext uri="{FF2B5EF4-FFF2-40B4-BE49-F238E27FC236}">
                <a16:creationId xmlns:a16="http://schemas.microsoft.com/office/drawing/2014/main" xmlns="" id="{787900AF-3ED0-4C02-A309-3984EBBD20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20">
            <a:extLst>
              <a:ext uri="{FF2B5EF4-FFF2-40B4-BE49-F238E27FC236}">
                <a16:creationId xmlns:a16="http://schemas.microsoft.com/office/drawing/2014/main" xmlns="" id="{8DEDEE5C-3126-4336-A7D4-9277AF5A04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erson smiling for the camera&#10;&#10;Description generated with very high confidence">
            <a:extLst>
              <a:ext uri="{FF2B5EF4-FFF2-40B4-BE49-F238E27FC236}">
                <a16:creationId xmlns:a16="http://schemas.microsoft.com/office/drawing/2014/main" xmlns="" id="{FA5B3F0C-D3AE-4475-8490-590709DABECE}"/>
              </a:ext>
            </a:extLst>
          </p:cNvPr>
          <p:cNvPicPr>
            <a:picLocks noChangeAspect="1"/>
          </p:cNvPicPr>
          <p:nvPr/>
        </p:nvPicPr>
        <p:blipFill rotWithShape="1">
          <a:blip r:embed="rId2"/>
          <a:srcRect l="6050" r="5606"/>
          <a:stretch/>
        </p:blipFill>
        <p:spPr>
          <a:xfrm>
            <a:off x="613712" y="722376"/>
            <a:ext cx="4782312" cy="5413248"/>
          </a:xfrm>
          <a:prstGeom prst="rect">
            <a:avLst/>
          </a:prstGeom>
          <a:effectLst/>
        </p:spPr>
      </p:pic>
      <p:sp>
        <p:nvSpPr>
          <p:cNvPr id="8" name="Content Placeholder 7">
            <a:extLst>
              <a:ext uri="{FF2B5EF4-FFF2-40B4-BE49-F238E27FC236}">
                <a16:creationId xmlns:a16="http://schemas.microsoft.com/office/drawing/2014/main" xmlns="" id="{4F459299-599D-4D7D-A108-2871B8A3A870}"/>
              </a:ext>
            </a:extLst>
          </p:cNvPr>
          <p:cNvSpPr>
            <a:spLocks noGrp="1"/>
          </p:cNvSpPr>
          <p:nvPr>
            <p:ph idx="1"/>
          </p:nvPr>
        </p:nvSpPr>
        <p:spPr>
          <a:xfrm>
            <a:off x="6190975" y="1403232"/>
            <a:ext cx="5917215" cy="4944085"/>
          </a:xfrm>
        </p:spPr>
        <p:txBody>
          <a:bodyPr vert="horz" lIns="91440" tIns="45720" rIns="91440" bIns="45720" rtlCol="0" anchor="t">
            <a:normAutofit fontScale="62500" lnSpcReduction="20000"/>
          </a:bodyPr>
          <a:lstStyle/>
          <a:p>
            <a:pPr marL="0" indent="0">
              <a:buNone/>
            </a:pPr>
            <a:endParaRPr lang="en-US" sz="2000">
              <a:ea typeface="+mn-lt"/>
              <a:cs typeface="+mn-lt"/>
            </a:endParaRPr>
          </a:p>
          <a:p>
            <a:pPr marL="0" indent="0">
              <a:buNone/>
            </a:pPr>
            <a:r>
              <a:rPr lang="en-US" sz="4400" b="1" i="1">
                <a:ea typeface="+mn-lt"/>
                <a:cs typeface="+mn-lt"/>
              </a:rPr>
              <a:t>     </a:t>
            </a:r>
            <a:r>
              <a:rPr lang="en-US" sz="5100" b="1" i="1">
                <a:solidFill>
                  <a:srgbClr val="FF0000"/>
                </a:solidFill>
                <a:ea typeface="+mn-lt"/>
                <a:cs typeface="+mn-lt"/>
              </a:rPr>
              <a:t> </a:t>
            </a:r>
            <a:r>
              <a:rPr lang="en-US" sz="5800" b="1" i="1" u="sng">
                <a:solidFill>
                  <a:srgbClr val="FF0000"/>
                </a:solidFill>
                <a:ea typeface="+mn-lt"/>
                <a:cs typeface="+mn-lt"/>
              </a:rPr>
              <a:t>"Long Walk to Freedom"</a:t>
            </a:r>
          </a:p>
          <a:p>
            <a:pPr>
              <a:buNone/>
            </a:pPr>
            <a:endParaRPr lang="en-US" sz="5800" b="1">
              <a:cs typeface="Calibri"/>
            </a:endParaRPr>
          </a:p>
          <a:p>
            <a:pPr marL="571500" indent="-571500"/>
            <a:r>
              <a:rPr lang="en-US" sz="5800" b="1">
                <a:ea typeface="+mn-lt"/>
                <a:cs typeface="+mn-lt"/>
              </a:rPr>
              <a:t>Personal Struggles against Apartheid.</a:t>
            </a:r>
            <a:endParaRPr lang="en-US" sz="5800" b="1">
              <a:cs typeface="Calibri" panose="020F0502020204030204"/>
            </a:endParaRPr>
          </a:p>
          <a:p>
            <a:pPr marL="571500" indent="-571500"/>
            <a:r>
              <a:rPr lang="en-US" sz="5800" b="1">
                <a:ea typeface="+mn-lt"/>
                <a:cs typeface="+mn-lt"/>
              </a:rPr>
              <a:t>Resistance to segregationist policies.</a:t>
            </a:r>
            <a:endParaRPr lang="en-US" sz="5800" b="1">
              <a:cs typeface="Calibri" panose="020F0502020204030204"/>
            </a:endParaRPr>
          </a:p>
          <a:p>
            <a:pPr marL="571500" indent="-571500"/>
            <a:r>
              <a:rPr lang="en-US" sz="5800" b="1">
                <a:ea typeface="+mn-lt"/>
                <a:cs typeface="+mn-lt"/>
              </a:rPr>
              <a:t>Humiliation, hardship and brutalities suffered by Blacks.</a:t>
            </a:r>
            <a:endParaRPr lang="en-US" sz="5800" b="1">
              <a:cs typeface="Calibri" panose="020F0502020204030204"/>
            </a:endParaRPr>
          </a:p>
          <a:p>
            <a:pPr marL="571500" indent="-571500"/>
            <a:r>
              <a:rPr lang="en-US" sz="5800" b="1">
                <a:ea typeface="+mn-lt"/>
                <a:cs typeface="+mn-lt"/>
              </a:rPr>
              <a:t>28 years in Jail.</a:t>
            </a:r>
            <a:endParaRPr lang="en-US" sz="5800" b="1">
              <a:cs typeface="Calibri" panose="020F0502020204030204"/>
            </a:endParaRPr>
          </a:p>
          <a:p>
            <a:pPr>
              <a:buNone/>
            </a:pPr>
            <a:endParaRPr lang="en-US" sz="5100">
              <a:cs typeface="Calibri"/>
            </a:endParaRPr>
          </a:p>
          <a:p>
            <a:pPr marL="0" indent="0">
              <a:buNone/>
            </a:pPr>
            <a:endParaRPr lang="en-US" sz="4400" b="1" i="1">
              <a:cs typeface="Calibri" panose="020F0502020204030204"/>
            </a:endParaRPr>
          </a:p>
        </p:txBody>
      </p:sp>
    </p:spTree>
    <p:extLst>
      <p:ext uri="{BB962C8B-B14F-4D97-AF65-F5344CB8AC3E}">
        <p14:creationId xmlns="" xmlns:p14="http://schemas.microsoft.com/office/powerpoint/2010/main" val="1005191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0">
            <a:extLst>
              <a:ext uri="{FF2B5EF4-FFF2-40B4-BE49-F238E27FC236}">
                <a16:creationId xmlns:a16="http://schemas.microsoft.com/office/drawing/2014/main" xmlns="" id="{8E20FA99-AAAC-4AF3-9FAE-707420324F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36008" cy="6858000"/>
          </a:xfrm>
          <a:prstGeom prst="rect">
            <a:avLst/>
          </a:prstGeom>
          <a:solidFill>
            <a:srgbClr val="845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9">
            <a:extLst>
              <a:ext uri="{FF2B5EF4-FFF2-40B4-BE49-F238E27FC236}">
                <a16:creationId xmlns:a16="http://schemas.microsoft.com/office/drawing/2014/main" xmlns="" id="{9573BE85-6043-4C3A-A7DD-483A0A5FB7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erson posing for the camera&#10;&#10;Description generated with very high confidence">
            <a:extLst>
              <a:ext uri="{FF2B5EF4-FFF2-40B4-BE49-F238E27FC236}">
                <a16:creationId xmlns:a16="http://schemas.microsoft.com/office/drawing/2014/main" xmlns="" id="{00C7309F-C454-466B-A57C-2076F2400E6B}"/>
              </a:ext>
            </a:extLst>
          </p:cNvPr>
          <p:cNvPicPr>
            <a:picLocks noChangeAspect="1"/>
          </p:cNvPicPr>
          <p:nvPr/>
        </p:nvPicPr>
        <p:blipFill rotWithShape="1">
          <a:blip r:embed="rId2"/>
          <a:srcRect l="22728" r="15617"/>
          <a:stretch/>
        </p:blipFill>
        <p:spPr>
          <a:xfrm>
            <a:off x="649224" y="722376"/>
            <a:ext cx="3337560" cy="5413248"/>
          </a:xfrm>
          <a:prstGeom prst="rect">
            <a:avLst/>
          </a:prstGeom>
          <a:effectLst/>
        </p:spPr>
      </p:pic>
      <p:sp>
        <p:nvSpPr>
          <p:cNvPr id="10" name="Content Placeholder 7">
            <a:extLst>
              <a:ext uri="{FF2B5EF4-FFF2-40B4-BE49-F238E27FC236}">
                <a16:creationId xmlns:a16="http://schemas.microsoft.com/office/drawing/2014/main" xmlns="" id="{977952E8-FEDE-4029-B02A-0EE788764C96}"/>
              </a:ext>
            </a:extLst>
          </p:cNvPr>
          <p:cNvSpPr>
            <a:spLocks noGrp="1"/>
          </p:cNvSpPr>
          <p:nvPr>
            <p:ph idx="1"/>
          </p:nvPr>
        </p:nvSpPr>
        <p:spPr>
          <a:xfrm>
            <a:off x="4754505" y="1259455"/>
            <a:ext cx="7242357" cy="5266286"/>
          </a:xfrm>
        </p:spPr>
        <p:txBody>
          <a:bodyPr vert="horz" lIns="91440" tIns="45720" rIns="91440" bIns="45720" rtlCol="0" anchor="t">
            <a:normAutofit fontScale="92500" lnSpcReduction="20000"/>
          </a:bodyPr>
          <a:lstStyle/>
          <a:p>
            <a:pPr marL="0" indent="0">
              <a:buNone/>
            </a:pPr>
            <a:r>
              <a:rPr lang="en-US" sz="4800" b="1" i="1">
                <a:ea typeface="+mn-lt"/>
                <a:cs typeface="+mn-lt"/>
              </a:rPr>
              <a:t>     </a:t>
            </a:r>
            <a:endParaRPr lang="en-US" sz="2000">
              <a:ea typeface="+mn-lt"/>
              <a:cs typeface="+mn-lt"/>
            </a:endParaRPr>
          </a:p>
          <a:p>
            <a:pPr marL="0" indent="0">
              <a:buNone/>
            </a:pPr>
            <a:r>
              <a:rPr lang="en-US" sz="4800" b="1" i="1">
                <a:ea typeface="+mn-lt"/>
                <a:cs typeface="+mn-lt"/>
              </a:rPr>
              <a:t>     </a:t>
            </a:r>
            <a:r>
              <a:rPr lang="en-US" sz="4800" b="1" i="1">
                <a:solidFill>
                  <a:srgbClr val="FF0000"/>
                </a:solidFill>
                <a:ea typeface="+mn-lt"/>
                <a:cs typeface="+mn-lt"/>
              </a:rPr>
              <a:t> </a:t>
            </a:r>
            <a:r>
              <a:rPr lang="en-US" sz="4800" b="1" i="1" u="sng">
                <a:solidFill>
                  <a:srgbClr val="FF0000"/>
                </a:solidFill>
                <a:ea typeface="+mn-lt"/>
                <a:cs typeface="+mn-lt"/>
              </a:rPr>
              <a:t>"Freedom from Fear"</a:t>
            </a:r>
            <a:endParaRPr lang="en-US" sz="2000" u="sng">
              <a:solidFill>
                <a:srgbClr val="FF0000"/>
              </a:solidFill>
              <a:ea typeface="+mn-lt"/>
              <a:cs typeface="+mn-lt"/>
            </a:endParaRPr>
          </a:p>
          <a:p>
            <a:pPr marL="0" indent="0">
              <a:buNone/>
            </a:pPr>
            <a:endParaRPr lang="en-US" sz="4800" b="1" i="1">
              <a:ea typeface="+mn-lt"/>
              <a:cs typeface="+mn-lt"/>
            </a:endParaRPr>
          </a:p>
          <a:p>
            <a:pPr marL="342900" indent="-342900"/>
            <a:r>
              <a:rPr lang="en-US" sz="3000" b="1">
                <a:ea typeface="+mn-lt"/>
                <a:cs typeface="+mn-lt"/>
              </a:rPr>
              <a:t>Inspired by Gandhi’s thoughts of non-violence</a:t>
            </a:r>
            <a:endParaRPr lang="en-US" sz="3000" b="1">
              <a:cs typeface="Calibri" panose="020F0502020204030204"/>
            </a:endParaRPr>
          </a:p>
          <a:p>
            <a:pPr marL="342900" indent="-342900"/>
            <a:r>
              <a:rPr lang="en-US" sz="3000" b="1">
                <a:ea typeface="+mn-lt"/>
                <a:cs typeface="+mn-lt"/>
              </a:rPr>
              <a:t>Remained under house arrest in Myanmar Separated from family</a:t>
            </a:r>
            <a:endParaRPr lang="en-US" sz="3000" b="1">
              <a:cs typeface="Calibri"/>
            </a:endParaRPr>
          </a:p>
          <a:p>
            <a:pPr marL="0" indent="0">
              <a:buNone/>
            </a:pPr>
            <a:endParaRPr lang="en-US" sz="3000" b="1">
              <a:ea typeface="+mn-lt"/>
              <a:cs typeface="+mn-lt"/>
            </a:endParaRPr>
          </a:p>
          <a:p>
            <a:pPr>
              <a:buNone/>
            </a:pPr>
            <a:r>
              <a:rPr lang="en-US" sz="3000" b="1">
                <a:ea typeface="+mn-lt"/>
                <a:cs typeface="+mn-lt"/>
              </a:rPr>
              <a:t>"She said “For me real freedom ¡s freedom from fear and unless you can leave free from freedom, you cannot live a dignified human life “</a:t>
            </a:r>
            <a:endParaRPr lang="en-US" sz="3000" b="1">
              <a:cs typeface="Calibri"/>
            </a:endParaRPr>
          </a:p>
          <a:p>
            <a:pPr>
              <a:buNone/>
            </a:pPr>
            <a:endParaRPr lang="en-US" b="1">
              <a:ea typeface="+mn-lt"/>
              <a:cs typeface="+mn-lt"/>
            </a:endParaRPr>
          </a:p>
          <a:p>
            <a:pPr marL="0" indent="0">
              <a:buNone/>
            </a:pPr>
            <a:endParaRPr lang="en-US" sz="2400" i="1">
              <a:ea typeface="+mn-lt"/>
              <a:cs typeface="+mn-lt"/>
            </a:endParaRPr>
          </a:p>
          <a:p>
            <a:pPr marL="0" indent="0">
              <a:buNone/>
            </a:pPr>
            <a:endParaRPr lang="en-US" sz="2400" i="1">
              <a:ea typeface="+mn-lt"/>
              <a:cs typeface="+mn-lt"/>
            </a:endParaRPr>
          </a:p>
          <a:p>
            <a:pPr marL="0" indent="0">
              <a:buNone/>
            </a:pPr>
            <a:endParaRPr lang="en-US" sz="2400" i="1">
              <a:ea typeface="+mn-lt"/>
              <a:cs typeface="+mn-lt"/>
            </a:endParaRPr>
          </a:p>
          <a:p>
            <a:pPr marL="0" indent="0">
              <a:buNone/>
            </a:pPr>
            <a:endParaRPr lang="en-US" sz="2400" i="1">
              <a:ea typeface="+mn-lt"/>
              <a:cs typeface="+mn-lt"/>
            </a:endParaRPr>
          </a:p>
          <a:p>
            <a:pPr marL="0" indent="0">
              <a:buNone/>
            </a:pPr>
            <a:endParaRPr lang="en-US" sz="2400" i="1">
              <a:cs typeface="Calibri"/>
            </a:endParaRPr>
          </a:p>
        </p:txBody>
      </p:sp>
      <p:sp>
        <p:nvSpPr>
          <p:cNvPr id="14" name="TextBox 13">
            <a:extLst>
              <a:ext uri="{FF2B5EF4-FFF2-40B4-BE49-F238E27FC236}">
                <a16:creationId xmlns:a16="http://schemas.microsoft.com/office/drawing/2014/main" xmlns="" id="{BA259871-BE38-41C9-8E8B-C93F08923070}"/>
              </a:ext>
            </a:extLst>
          </p:cNvPr>
          <p:cNvSpPr txBox="1"/>
          <p:nvPr/>
        </p:nvSpPr>
        <p:spPr>
          <a:xfrm>
            <a:off x="6018363" y="296173"/>
            <a:ext cx="47272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Aung San Suu Kyi</a:t>
            </a:r>
            <a:r>
              <a:rPr lang="en-US" sz="3600" b="1">
                <a:cs typeface="Calibri"/>
              </a:rPr>
              <a:t>​  </a:t>
            </a:r>
          </a:p>
        </p:txBody>
      </p:sp>
    </p:spTree>
    <p:extLst>
      <p:ext uri="{BB962C8B-B14F-4D97-AF65-F5344CB8AC3E}">
        <p14:creationId xmlns="" xmlns:p14="http://schemas.microsoft.com/office/powerpoint/2010/main" val="3647510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xmlns="" id="{2A0E4E09-FC02-4ADC-951A-3FFA90B6FE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xmlns="" id="{24F266AD-725B-4A9D-B448-4C000F95CB4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4" name="Picture 4" descr="A close up of a logo&#10;&#10;Description generated with high confidence">
            <a:extLst>
              <a:ext uri="{FF2B5EF4-FFF2-40B4-BE49-F238E27FC236}">
                <a16:creationId xmlns:a16="http://schemas.microsoft.com/office/drawing/2014/main" xmlns="" id="{9E44E630-4813-46FD-AD68-762946F63BCC}"/>
              </a:ext>
            </a:extLst>
          </p:cNvPr>
          <p:cNvPicPr>
            <a:picLocks noGrp="1" noChangeAspect="1"/>
          </p:cNvPicPr>
          <p:nvPr>
            <p:ph idx="1"/>
          </p:nvPr>
        </p:nvPicPr>
        <p:blipFill rotWithShape="1">
          <a:blip r:embed="rId3">
            <a:alphaModFix/>
          </a:blip>
          <a:srcRect b="9511"/>
          <a:stretch/>
        </p:blipFill>
        <p:spPr>
          <a:xfrm>
            <a:off x="-305" y="-1"/>
            <a:ext cx="4252072" cy="6858001"/>
          </a:xfrm>
          <a:prstGeom prst="rect">
            <a:avLst/>
          </a:prstGeom>
        </p:spPr>
      </p:pic>
      <p:sp>
        <p:nvSpPr>
          <p:cNvPr id="2" name="Title 1">
            <a:extLst>
              <a:ext uri="{FF2B5EF4-FFF2-40B4-BE49-F238E27FC236}">
                <a16:creationId xmlns:a16="http://schemas.microsoft.com/office/drawing/2014/main" xmlns="" id="{32B0CF6A-C650-433F-8A69-1B5256537399}"/>
              </a:ext>
            </a:extLst>
          </p:cNvPr>
          <p:cNvSpPr>
            <a:spLocks noGrp="1"/>
          </p:cNvSpPr>
          <p:nvPr>
            <p:ph type="title"/>
          </p:nvPr>
        </p:nvSpPr>
        <p:spPr>
          <a:xfrm>
            <a:off x="4476649" y="1260893"/>
            <a:ext cx="7373807" cy="1644592"/>
          </a:xfrm>
        </p:spPr>
        <p:txBody>
          <a:bodyPr vert="horz" lIns="91440" tIns="45720" rIns="91440" bIns="45720" rtlCol="0" anchor="t">
            <a:normAutofit fontScale="90000"/>
          </a:bodyPr>
          <a:lstStyle/>
          <a:p>
            <a:r>
              <a:rPr lang="en-US" b="1">
                <a:latin typeface="Calibri "/>
                <a:ea typeface="+mj-lt"/>
                <a:cs typeface="+mj-lt"/>
              </a:rPr>
              <a:t>How many years Mandela spent in jail? </a:t>
            </a:r>
            <a:br>
              <a:rPr lang="en-US" b="1">
                <a:latin typeface="Calibri "/>
                <a:ea typeface="+mj-lt"/>
                <a:cs typeface="+mj-lt"/>
              </a:rPr>
            </a:br>
            <a:r>
              <a:rPr lang="en-US" b="1">
                <a:latin typeface="Calibri "/>
                <a:ea typeface="+mj-lt"/>
                <a:cs typeface="+mj-lt"/>
              </a:rPr>
              <a:t/>
            </a:r>
            <a:br>
              <a:rPr lang="en-US" b="1">
                <a:latin typeface="Calibri "/>
                <a:ea typeface="+mj-lt"/>
                <a:cs typeface="+mj-lt"/>
              </a:rPr>
            </a:br>
            <a:r>
              <a:rPr lang="en-US" b="1">
                <a:latin typeface="Calibri "/>
                <a:ea typeface="+mj-lt"/>
                <a:cs typeface="+mj-lt"/>
              </a:rPr>
              <a:t/>
            </a:r>
            <a:br>
              <a:rPr lang="en-US" b="1">
                <a:latin typeface="Calibri "/>
                <a:ea typeface="+mj-lt"/>
                <a:cs typeface="+mj-lt"/>
              </a:rPr>
            </a:br>
            <a:r>
              <a:rPr lang="en-US" b="1">
                <a:latin typeface="Calibri "/>
                <a:ea typeface="+mj-lt"/>
                <a:cs typeface="+mj-lt"/>
              </a:rPr>
              <a:t>a. 30 </a:t>
            </a:r>
            <a:br>
              <a:rPr lang="en-US" b="1">
                <a:latin typeface="Calibri "/>
                <a:ea typeface="+mj-lt"/>
                <a:cs typeface="+mj-lt"/>
              </a:rPr>
            </a:br>
            <a:r>
              <a:rPr lang="en-US" b="1">
                <a:latin typeface="Calibri "/>
                <a:ea typeface="+mj-lt"/>
                <a:cs typeface="+mj-lt"/>
              </a:rPr>
              <a:t>b. 29 </a:t>
            </a:r>
            <a:br>
              <a:rPr lang="en-US" b="1">
                <a:latin typeface="Calibri "/>
                <a:ea typeface="+mj-lt"/>
                <a:cs typeface="+mj-lt"/>
              </a:rPr>
            </a:br>
            <a:r>
              <a:rPr lang="en-US" b="1">
                <a:latin typeface="Calibri "/>
                <a:ea typeface="+mj-lt"/>
                <a:cs typeface="+mj-lt"/>
              </a:rPr>
              <a:t>c. 28 </a:t>
            </a:r>
            <a:br>
              <a:rPr lang="en-US" b="1">
                <a:latin typeface="Calibri "/>
                <a:ea typeface="+mj-lt"/>
                <a:cs typeface="+mj-lt"/>
              </a:rPr>
            </a:br>
            <a:r>
              <a:rPr lang="en-US" b="1">
                <a:latin typeface="Calibri "/>
                <a:ea typeface="+mj-lt"/>
                <a:cs typeface="+mj-lt"/>
              </a:rPr>
              <a:t>d. 27 </a:t>
            </a:r>
            <a:endParaRPr lang="en-US" b="1">
              <a:latin typeface="Calibri "/>
              <a:cs typeface="Calibri Light"/>
            </a:endParaRPr>
          </a:p>
        </p:txBody>
      </p:sp>
    </p:spTree>
    <p:extLst>
      <p:ext uri="{BB962C8B-B14F-4D97-AF65-F5344CB8AC3E}">
        <p14:creationId xmlns="" xmlns:p14="http://schemas.microsoft.com/office/powerpoint/2010/main" val="2956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5AAE9118-0436-4488-AC4A-C14DF6A7B6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1"/>
            <a:ext cx="12192002" cy="4489449"/>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ounded Rectangle 28">
            <a:extLst>
              <a:ext uri="{FF2B5EF4-FFF2-40B4-BE49-F238E27FC236}">
                <a16:creationId xmlns:a16="http://schemas.microsoft.com/office/drawing/2014/main" xmlns="" id="{07A0C51E-5464-4470-855E-CA530A59BF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059557" y="640091"/>
            <a:ext cx="8072887" cy="3550909"/>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5" descr="A sunset in the background&#10;&#10;Description generated with high confidence">
            <a:extLst>
              <a:ext uri="{FF2B5EF4-FFF2-40B4-BE49-F238E27FC236}">
                <a16:creationId xmlns:a16="http://schemas.microsoft.com/office/drawing/2014/main" xmlns="" id="{3F33F28E-5F38-45F3-BAC2-41990F39D908}"/>
              </a:ext>
            </a:extLst>
          </p:cNvPr>
          <p:cNvPicPr>
            <a:picLocks noGrp="1" noChangeAspect="1"/>
          </p:cNvPicPr>
          <p:nvPr>
            <p:ph idx="1"/>
          </p:nvPr>
        </p:nvPicPr>
        <p:blipFill rotWithShape="1">
          <a:blip r:embed="rId2"/>
          <a:srcRect r="2133" b="9483"/>
          <a:stretch/>
        </p:blipFill>
        <p:spPr>
          <a:xfrm>
            <a:off x="2967211" y="830158"/>
            <a:ext cx="6257575" cy="3170774"/>
          </a:xfrm>
          <a:prstGeom prst="rect">
            <a:avLst/>
          </a:prstGeom>
        </p:spPr>
      </p:pic>
      <p:sp>
        <p:nvSpPr>
          <p:cNvPr id="4" name="TextBox 3">
            <a:extLst>
              <a:ext uri="{FF2B5EF4-FFF2-40B4-BE49-F238E27FC236}">
                <a16:creationId xmlns:a16="http://schemas.microsoft.com/office/drawing/2014/main" xmlns="" id="{F01BE93D-275C-4DE5-A971-2DA901BC4F42}"/>
              </a:ext>
            </a:extLst>
          </p:cNvPr>
          <p:cNvSpPr txBox="1"/>
          <p:nvPr/>
        </p:nvSpPr>
        <p:spPr>
          <a:xfrm>
            <a:off x="148327" y="4675886"/>
            <a:ext cx="11966494" cy="1993271"/>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r>
              <a:rPr lang="en-US" sz="2800" b="1"/>
              <a:t>So from these books we can see the power of ideals of Freedom.</a:t>
            </a:r>
            <a:endParaRPr lang="en-US" sz="2800" b="1">
              <a:cs typeface="Calibri"/>
            </a:endParaRPr>
          </a:p>
          <a:p>
            <a:pPr indent="-228600">
              <a:lnSpc>
                <a:spcPct val="90000"/>
              </a:lnSpc>
              <a:spcAft>
                <a:spcPts val="600"/>
              </a:spcAft>
              <a:buFont typeface="Arial" panose="020B0604020202020204" pitchFamily="34" charset="0"/>
              <a:buChar char="•"/>
            </a:pPr>
            <a:r>
              <a:rPr lang="en-US" sz="2800" b="1"/>
              <a:t>This ideal was at the center of our National struggle and the struggles of people of Asia, Africa against the British, French and the Portuguese colonialism.</a:t>
            </a:r>
            <a:endParaRPr lang="en-US" sz="2800" b="1">
              <a:cs typeface="Calibri"/>
            </a:endParaRPr>
          </a:p>
        </p:txBody>
      </p:sp>
    </p:spTree>
    <p:extLst>
      <p:ext uri="{BB962C8B-B14F-4D97-AF65-F5344CB8AC3E}">
        <p14:creationId xmlns="" xmlns:p14="http://schemas.microsoft.com/office/powerpoint/2010/main" val="264914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F6100-CA6F-4211-BCA7-1FE09254753D}"/>
              </a:ext>
            </a:extLst>
          </p:cNvPr>
          <p:cNvSpPr>
            <a:spLocks noGrp="1"/>
          </p:cNvSpPr>
          <p:nvPr>
            <p:ph idx="1"/>
          </p:nvPr>
        </p:nvSpPr>
        <p:spPr>
          <a:xfrm>
            <a:off x="4864789" y="842514"/>
            <a:ext cx="7089696" cy="4993116"/>
          </a:xfrm>
        </p:spPr>
        <p:txBody>
          <a:bodyPr vert="horz" lIns="91440" tIns="45720" rIns="91440" bIns="45720" rtlCol="0" anchor="t">
            <a:normAutofit/>
          </a:bodyPr>
          <a:lstStyle/>
          <a:p>
            <a:pPr marL="0" indent="0">
              <a:buNone/>
            </a:pPr>
            <a:r>
              <a:rPr lang="en-US" sz="2000">
                <a:solidFill>
                  <a:srgbClr val="FF0000"/>
                </a:solidFill>
                <a:ea typeface="+mn-lt"/>
                <a:cs typeface="+mn-lt"/>
              </a:rPr>
              <a:t> </a:t>
            </a:r>
            <a:r>
              <a:rPr lang="en-US" sz="3200" b="1">
                <a:solidFill>
                  <a:srgbClr val="FF0000"/>
                </a:solidFill>
                <a:ea typeface="+mn-lt"/>
                <a:cs typeface="+mn-lt"/>
              </a:rPr>
              <a:t>'Long Walk to Freedom'</a:t>
            </a:r>
            <a:r>
              <a:rPr lang="en-US" sz="3200" b="1">
                <a:ea typeface="+mn-lt"/>
                <a:cs typeface="+mn-lt"/>
              </a:rPr>
              <a:t> is an autobiography of which famous person?</a:t>
            </a:r>
          </a:p>
          <a:p>
            <a:pPr marL="0" indent="0">
              <a:buNone/>
            </a:pPr>
            <a:endParaRPr lang="en-US" sz="3200" b="1">
              <a:ea typeface="+mn-lt"/>
              <a:cs typeface="+mn-lt"/>
            </a:endParaRPr>
          </a:p>
          <a:p>
            <a:pPr marL="0" indent="0">
              <a:buNone/>
            </a:pPr>
            <a:endParaRPr lang="en-US" sz="3200" b="1">
              <a:ea typeface="+mn-lt"/>
              <a:cs typeface="+mn-lt"/>
            </a:endParaRPr>
          </a:p>
          <a:p>
            <a:pPr marL="0" indent="0">
              <a:buNone/>
            </a:pPr>
            <a:r>
              <a:rPr lang="en-US" sz="3200" b="1">
                <a:ea typeface="+mn-lt"/>
                <a:cs typeface="+mn-lt"/>
              </a:rPr>
              <a:t> a.  Mahatma Gandhi</a:t>
            </a:r>
          </a:p>
          <a:p>
            <a:pPr marL="0" indent="0">
              <a:buNone/>
            </a:pPr>
            <a:r>
              <a:rPr lang="en-US" sz="3200" b="1">
                <a:ea typeface="+mn-lt"/>
                <a:cs typeface="+mn-lt"/>
              </a:rPr>
              <a:t> b.  Karl Marx  </a:t>
            </a:r>
          </a:p>
          <a:p>
            <a:pPr marL="0" indent="0">
              <a:buNone/>
            </a:pPr>
            <a:r>
              <a:rPr lang="en-US" sz="3200" b="1">
                <a:ea typeface="+mn-lt"/>
                <a:cs typeface="+mn-lt"/>
              </a:rPr>
              <a:t> c.   Nelson Mandela </a:t>
            </a:r>
          </a:p>
          <a:p>
            <a:pPr marL="0" indent="0">
              <a:buNone/>
            </a:pPr>
            <a:r>
              <a:rPr lang="en-US" sz="3200" b="1">
                <a:ea typeface="+mn-lt"/>
                <a:cs typeface="+mn-lt"/>
              </a:rPr>
              <a:t> d.   Aung San Suu Kyi </a:t>
            </a:r>
            <a:endParaRPr lang="en-US" sz="3200" b="1">
              <a:cs typeface="Calibri" panose="020F0502020204030204"/>
            </a:endParaRPr>
          </a:p>
        </p:txBody>
      </p:sp>
      <p:pic>
        <p:nvPicPr>
          <p:cNvPr id="4" name="Picture 4" descr="A close up of a logo&#10;&#10;Description generated with high confidence">
            <a:extLst>
              <a:ext uri="{FF2B5EF4-FFF2-40B4-BE49-F238E27FC236}">
                <a16:creationId xmlns:a16="http://schemas.microsoft.com/office/drawing/2014/main" xmlns="" id="{B5E53543-7938-4FBE-BFEC-CEAFFD03F31F}"/>
              </a:ext>
            </a:extLst>
          </p:cNvPr>
          <p:cNvPicPr>
            <a:picLocks noChangeAspect="1"/>
          </p:cNvPicPr>
          <p:nvPr/>
        </p:nvPicPr>
        <p:blipFill rotWithShape="1">
          <a:blip r:embed="rId2"/>
          <a:srcRect l="13901" r="6342"/>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7749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ADF983-2485-4F0C-858E-5C60D83C21A0}"/>
              </a:ext>
            </a:extLst>
          </p:cNvPr>
          <p:cNvSpPr>
            <a:spLocks noGrp="1"/>
          </p:cNvSpPr>
          <p:nvPr>
            <p:ph type="title"/>
          </p:nvPr>
        </p:nvSpPr>
        <p:spPr>
          <a:xfrm>
            <a:off x="169345" y="57951"/>
            <a:ext cx="10588434" cy="1062644"/>
          </a:xfrm>
        </p:spPr>
        <p:txBody>
          <a:bodyPr anchor="b">
            <a:normAutofit fontScale="90000"/>
          </a:bodyPr>
          <a:lstStyle/>
          <a:p>
            <a:r>
              <a:rPr lang="en-US" sz="1400">
                <a:ea typeface="+mj-lt"/>
                <a:cs typeface="+mj-lt"/>
              </a:rPr>
              <a:t/>
            </a:r>
            <a:br>
              <a:rPr lang="en-US" sz="1400">
                <a:ea typeface="+mj-lt"/>
                <a:cs typeface="+mj-lt"/>
              </a:rPr>
            </a:br>
            <a:r>
              <a:rPr lang="en-US" sz="1400">
                <a:ea typeface="+mj-lt"/>
                <a:cs typeface="+mj-lt"/>
              </a:rPr>
              <a:t/>
            </a:r>
            <a:br>
              <a:rPr lang="en-US" sz="1400">
                <a:ea typeface="+mj-lt"/>
                <a:cs typeface="+mj-lt"/>
              </a:rPr>
            </a:br>
            <a:r>
              <a:rPr lang="en-US" sz="1400">
                <a:ea typeface="+mj-lt"/>
                <a:cs typeface="+mj-lt"/>
              </a:rPr>
              <a:t>     </a:t>
            </a:r>
            <a:r>
              <a:rPr lang="en-US" sz="4900" b="1">
                <a:ea typeface="+mj-lt"/>
                <a:cs typeface="+mj-lt"/>
              </a:rPr>
              <a:t>               </a:t>
            </a:r>
            <a:r>
              <a:rPr lang="en-US" sz="4900" b="1">
                <a:latin typeface="Calibri Light"/>
                <a:ea typeface="+mj-lt"/>
                <a:cs typeface="+mj-lt"/>
              </a:rPr>
              <a:t>      </a:t>
            </a:r>
            <a:r>
              <a:rPr lang="en-US" sz="4900" b="1">
                <a:latin typeface="Calibri "/>
                <a:ea typeface="+mj-lt"/>
                <a:cs typeface="+mj-lt"/>
              </a:rPr>
              <a:t>What Is Freedom?</a:t>
            </a:r>
            <a:endParaRPr lang="en-US" sz="4900" b="1">
              <a:latin typeface="Calibri "/>
            </a:endParaRPr>
          </a:p>
          <a:p>
            <a:r>
              <a:rPr lang="en-US" sz="1400">
                <a:cs typeface="Calibri Light"/>
              </a:rPr>
              <a:t/>
            </a:r>
            <a:br>
              <a:rPr lang="en-US" sz="1400">
                <a:cs typeface="Calibri Light"/>
              </a:rPr>
            </a:br>
            <a:endParaRPr lang="en-US" sz="1400">
              <a:cs typeface="Calibri Light"/>
            </a:endParaRPr>
          </a:p>
        </p:txBody>
      </p:sp>
      <p:cxnSp>
        <p:nvCxnSpPr>
          <p:cNvPr id="9" name="Straight Connector 8">
            <a:extLst>
              <a:ext uri="{FF2B5EF4-FFF2-40B4-BE49-F238E27FC236}">
                <a16:creationId xmlns:a16="http://schemas.microsoft.com/office/drawing/2014/main" xmlns="" id="{39B7FDC9-F0CE-43A7-9F2A-83DD09DC345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nature&#10;&#10;Description generated with very high confidence">
            <a:extLst>
              <a:ext uri="{FF2B5EF4-FFF2-40B4-BE49-F238E27FC236}">
                <a16:creationId xmlns:a16="http://schemas.microsoft.com/office/drawing/2014/main" xmlns="" id="{FFE2A549-8DD6-4F96-8FAB-CEB3AC8D7706}"/>
              </a:ext>
            </a:extLst>
          </p:cNvPr>
          <p:cNvPicPr>
            <a:picLocks noChangeAspect="1"/>
          </p:cNvPicPr>
          <p:nvPr/>
        </p:nvPicPr>
        <p:blipFill>
          <a:blip r:embed="rId2"/>
          <a:stretch>
            <a:fillRect/>
          </a:stretch>
        </p:blipFill>
        <p:spPr>
          <a:xfrm>
            <a:off x="165118" y="1445255"/>
            <a:ext cx="3625272" cy="4670011"/>
          </a:xfrm>
          <a:prstGeom prst="rect">
            <a:avLst/>
          </a:prstGeom>
        </p:spPr>
      </p:pic>
      <p:sp>
        <p:nvSpPr>
          <p:cNvPr id="3" name="Content Placeholder 2">
            <a:extLst>
              <a:ext uri="{FF2B5EF4-FFF2-40B4-BE49-F238E27FC236}">
                <a16:creationId xmlns:a16="http://schemas.microsoft.com/office/drawing/2014/main" xmlns="" id="{D575A6C6-4E4B-476F-8B0F-B78D4C6F15D2}"/>
              </a:ext>
            </a:extLst>
          </p:cNvPr>
          <p:cNvSpPr>
            <a:spLocks noGrp="1"/>
          </p:cNvSpPr>
          <p:nvPr>
            <p:ph idx="1"/>
          </p:nvPr>
        </p:nvSpPr>
        <p:spPr>
          <a:xfrm>
            <a:off x="3934563" y="971527"/>
            <a:ext cx="8151224" cy="5472993"/>
          </a:xfrm>
        </p:spPr>
        <p:txBody>
          <a:bodyPr vert="horz" lIns="91440" tIns="45720" rIns="91440" bIns="45720" rtlCol="0" anchor="t">
            <a:noAutofit/>
          </a:bodyPr>
          <a:lstStyle/>
          <a:p>
            <a:pPr marL="0" indent="0">
              <a:buNone/>
            </a:pPr>
            <a:r>
              <a:rPr lang="en-US" sz="3200" b="1">
                <a:ea typeface="+mn-lt"/>
                <a:cs typeface="+mn-lt"/>
              </a:rPr>
              <a:t>Definition says” </a:t>
            </a:r>
            <a:r>
              <a:rPr lang="en-US" sz="3200" b="1">
                <a:solidFill>
                  <a:srgbClr val="FF0000"/>
                </a:solidFill>
                <a:ea typeface="+mn-lt"/>
                <a:cs typeface="+mn-lt"/>
              </a:rPr>
              <a:t>An individual could be considered free if he/she is not subject to external control  and is able to make independent decisions and act in independent way”</a:t>
            </a:r>
            <a:endParaRPr lang="en-US" sz="3200" b="1">
              <a:solidFill>
                <a:srgbClr val="FF0000"/>
              </a:solidFill>
              <a:cs typeface="Calibri"/>
            </a:endParaRPr>
          </a:p>
          <a:p>
            <a:pPr marL="0" indent="0">
              <a:buNone/>
            </a:pPr>
            <a:r>
              <a:rPr lang="en-US" sz="3200">
                <a:ea typeface="+mn-lt"/>
                <a:cs typeface="+mn-lt"/>
              </a:rPr>
              <a:t>         </a:t>
            </a:r>
            <a:r>
              <a:rPr lang="en-US" sz="3600" b="1">
                <a:ea typeface="+mn-lt"/>
                <a:cs typeface="+mn-lt"/>
              </a:rPr>
              <a:t> </a:t>
            </a:r>
            <a:r>
              <a:rPr lang="en-US" sz="3600" b="1">
                <a:solidFill>
                  <a:schemeClr val="accent5">
                    <a:lumMod val="75000"/>
                  </a:schemeClr>
                </a:solidFill>
                <a:ea typeface="+mn-lt"/>
                <a:cs typeface="+mn-lt"/>
              </a:rPr>
              <a:t> </a:t>
            </a:r>
            <a:r>
              <a:rPr lang="en-US" sz="3600" b="1" u="sng">
                <a:solidFill>
                  <a:schemeClr val="accent5">
                    <a:lumMod val="75000"/>
                  </a:schemeClr>
                </a:solidFill>
                <a:ea typeface="+mn-lt"/>
                <a:cs typeface="+mn-lt"/>
              </a:rPr>
              <a:t>"Absence Of Constraints"</a:t>
            </a:r>
            <a:endParaRPr lang="en-US" sz="3600" b="1" u="sng">
              <a:solidFill>
                <a:schemeClr val="accent5">
                  <a:lumMod val="75000"/>
                </a:schemeClr>
              </a:solidFill>
              <a:cs typeface="Calibri"/>
            </a:endParaRPr>
          </a:p>
          <a:p>
            <a:pPr marL="0" indent="0">
              <a:buNone/>
            </a:pPr>
            <a:r>
              <a:rPr lang="en-US" sz="3200" b="1">
                <a:ea typeface="+mn-lt"/>
                <a:cs typeface="+mn-lt"/>
              </a:rPr>
              <a:t> But Absence of constraint is one dimension</a:t>
            </a:r>
            <a:endParaRPr lang="en-US" sz="3200" b="1">
              <a:cs typeface="Calibri"/>
            </a:endParaRPr>
          </a:p>
          <a:p>
            <a:pPr marL="0" indent="0">
              <a:buNone/>
            </a:pPr>
            <a:r>
              <a:rPr lang="en-US" sz="3200" b="1">
                <a:ea typeface="+mn-lt"/>
                <a:cs typeface="+mn-lt"/>
              </a:rPr>
              <a:t> Freedom is about expanding the ability of the people to freely express themselves and develop their potential.</a:t>
            </a:r>
          </a:p>
          <a:p>
            <a:pPr marL="0" indent="0">
              <a:buNone/>
            </a:pPr>
            <a:r>
              <a:rPr lang="en-US" sz="3200" b="1">
                <a:ea typeface="+mn-lt"/>
                <a:cs typeface="+mn-lt"/>
              </a:rPr>
              <a:t>i.e., Creativity and capabilities are developed</a:t>
            </a:r>
            <a:endParaRPr lang="en-US" sz="3200" b="1">
              <a:cs typeface="Calibri"/>
            </a:endParaRPr>
          </a:p>
          <a:p>
            <a:endParaRPr lang="en-US">
              <a:cs typeface="Calibri"/>
            </a:endParaRPr>
          </a:p>
        </p:txBody>
      </p:sp>
    </p:spTree>
    <p:extLst>
      <p:ext uri="{BB962C8B-B14F-4D97-AF65-F5344CB8AC3E}">
        <p14:creationId xmlns="" xmlns:p14="http://schemas.microsoft.com/office/powerpoint/2010/main" val="1791787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xmlns=""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xmlns=""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DC44699B-C3B9-4CBC-91B7-EBBD1B0D041E}"/>
              </a:ext>
            </a:extLst>
          </p:cNvPr>
          <p:cNvSpPr>
            <a:spLocks noGrp="1"/>
          </p:cNvSpPr>
          <p:nvPr>
            <p:ph idx="1"/>
          </p:nvPr>
        </p:nvSpPr>
        <p:spPr>
          <a:xfrm>
            <a:off x="30003" y="648355"/>
            <a:ext cx="5565839" cy="5561092"/>
          </a:xfrm>
        </p:spPr>
        <p:txBody>
          <a:bodyPr vert="horz" lIns="91440" tIns="45720" rIns="91440" bIns="45720" rtlCol="0" anchor="ctr">
            <a:noAutofit/>
          </a:bodyPr>
          <a:lstStyle/>
          <a:p>
            <a:r>
              <a:rPr lang="en-US" sz="3200" b="1">
                <a:ea typeface="+mn-lt"/>
                <a:cs typeface="+mn-lt"/>
              </a:rPr>
              <a:t>A free society ¡s which enables all its members to develop their potential with </a:t>
            </a:r>
            <a:r>
              <a:rPr lang="en-US" sz="3200" b="1">
                <a:solidFill>
                  <a:srgbClr val="FF0000"/>
                </a:solidFill>
                <a:ea typeface="+mn-lt"/>
                <a:cs typeface="+mn-lt"/>
              </a:rPr>
              <a:t>“minimum of social constraints”</a:t>
            </a:r>
            <a:endParaRPr lang="en-US" sz="3200" b="1">
              <a:solidFill>
                <a:srgbClr val="FF0000"/>
              </a:solidFill>
              <a:cs typeface="Calibri" panose="020F0502020204030204"/>
            </a:endParaRPr>
          </a:p>
          <a:p>
            <a:r>
              <a:rPr lang="en-US" sz="3200" b="1">
                <a:ea typeface="+mn-lt"/>
                <a:cs typeface="+mn-lt"/>
              </a:rPr>
              <a:t>‘ But an individual cannot expect that there should be no restriction, hence it becomes important for us to understand </a:t>
            </a:r>
            <a:r>
              <a:rPr lang="en-US" sz="3200" b="1">
                <a:solidFill>
                  <a:srgbClr val="FF0000"/>
                </a:solidFill>
                <a:ea typeface="+mn-lt"/>
                <a:cs typeface="+mn-lt"/>
              </a:rPr>
              <a:t>“Which constraints are acceptable, and Which are not”</a:t>
            </a:r>
            <a:endParaRPr lang="en-US" sz="3200" b="1">
              <a:solidFill>
                <a:srgbClr val="FF0000"/>
              </a:solidFill>
              <a:cs typeface="Calibri"/>
            </a:endParaRPr>
          </a:p>
          <a:p>
            <a:endParaRPr lang="en-US" sz="2000">
              <a:cs typeface="Calibri"/>
            </a:endParaRPr>
          </a:p>
          <a:p>
            <a:endParaRPr lang="en-US" sz="2000">
              <a:cs typeface="Calibri"/>
            </a:endParaRPr>
          </a:p>
        </p:txBody>
      </p:sp>
      <p:sp>
        <p:nvSpPr>
          <p:cNvPr id="17" name="Rectangle 16">
            <a:extLst>
              <a:ext uri="{FF2B5EF4-FFF2-40B4-BE49-F238E27FC236}">
                <a16:creationId xmlns:a16="http://schemas.microsoft.com/office/drawing/2014/main" xmlns=""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ool&#10;&#10;Description generated with very high confidence">
            <a:extLst>
              <a:ext uri="{FF2B5EF4-FFF2-40B4-BE49-F238E27FC236}">
                <a16:creationId xmlns:a16="http://schemas.microsoft.com/office/drawing/2014/main" xmlns="" id="{A567084D-3237-41E4-898D-17E9C7542288}"/>
              </a:ext>
            </a:extLst>
          </p:cNvPr>
          <p:cNvPicPr>
            <a:picLocks noChangeAspect="1"/>
          </p:cNvPicPr>
          <p:nvPr/>
        </p:nvPicPr>
        <p:blipFill rotWithShape="1">
          <a:blip r:embed="rId2"/>
          <a:srcRect t="3062" r="4" b="4"/>
          <a:stretch/>
        </p:blipFill>
        <p:spPr>
          <a:xfrm>
            <a:off x="5977788" y="799352"/>
            <a:ext cx="5425410" cy="5259296"/>
          </a:xfrm>
          <a:prstGeom prst="rect">
            <a:avLst/>
          </a:prstGeom>
        </p:spPr>
      </p:pic>
    </p:spTree>
    <p:extLst>
      <p:ext uri="{BB962C8B-B14F-4D97-AF65-F5344CB8AC3E}">
        <p14:creationId xmlns="" xmlns:p14="http://schemas.microsoft.com/office/powerpoint/2010/main" val="3572167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66CFFA-5ECF-49B8-9D3A-48E44E98E8AA}"/>
              </a:ext>
            </a:extLst>
          </p:cNvPr>
          <p:cNvSpPr>
            <a:spLocks noGrp="1"/>
          </p:cNvSpPr>
          <p:nvPr>
            <p:ph type="title"/>
          </p:nvPr>
        </p:nvSpPr>
        <p:spPr>
          <a:xfrm>
            <a:off x="838200" y="163842"/>
            <a:ext cx="10515600" cy="937375"/>
          </a:xfrm>
        </p:spPr>
        <p:txBody>
          <a:bodyPr>
            <a:normAutofit fontScale="90000"/>
          </a:bodyPr>
          <a:lstStyle/>
          <a:p>
            <a:pPr algn="ctr"/>
            <a:r>
              <a:rPr lang="en-US" b="1">
                <a:latin typeface="Calibri "/>
                <a:ea typeface="+mj-lt"/>
                <a:cs typeface="+mj-lt"/>
              </a:rPr>
              <a:t/>
            </a:r>
            <a:br>
              <a:rPr lang="en-US" b="1">
                <a:latin typeface="Calibri "/>
                <a:ea typeface="+mj-lt"/>
                <a:cs typeface="+mj-lt"/>
              </a:rPr>
            </a:br>
            <a:r>
              <a:rPr lang="en-US" b="1">
                <a:latin typeface="Calibri "/>
                <a:ea typeface="+mj-lt"/>
                <a:cs typeface="+mj-lt"/>
              </a:rPr>
              <a:t>Sources of Constraints</a:t>
            </a:r>
            <a:endParaRPr lang="en-US" b="1">
              <a:latin typeface="Calibri "/>
            </a:endParaRPr>
          </a:p>
          <a:p>
            <a:pPr algn="ctr"/>
            <a:endParaRPr lang="en-US">
              <a:cs typeface="Calibri Light"/>
            </a:endParaRPr>
          </a:p>
        </p:txBody>
      </p:sp>
      <p:graphicFrame>
        <p:nvGraphicFramePr>
          <p:cNvPr id="5" name="Content Placeholder 2">
            <a:extLst>
              <a:ext uri="{FF2B5EF4-FFF2-40B4-BE49-F238E27FC236}">
                <a16:creationId xmlns:a16="http://schemas.microsoft.com/office/drawing/2014/main" xmlns="" id="{6159D43F-E43D-42D1-859F-52560802D008}"/>
              </a:ext>
            </a:extLst>
          </p:cNvPr>
          <p:cNvGraphicFramePr>
            <a:graphicFrameLocks noGrp="1"/>
          </p:cNvGraphicFramePr>
          <p:nvPr>
            <p:ph idx="1"/>
            <p:extLst>
              <p:ext uri="{D42A27DB-BD31-4B8C-83A1-F6EECF244321}">
                <p14:modId xmlns="" xmlns:p14="http://schemas.microsoft.com/office/powerpoint/2010/main" val="2550726019"/>
              </p:ext>
            </p:extLst>
          </p:nvPr>
        </p:nvGraphicFramePr>
        <p:xfrm>
          <a:off x="320616" y="1038046"/>
          <a:ext cx="11795183" cy="5732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734348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125EB3D-A599-433B-9A9F-714255FAE1A7}"/>
              </a:ext>
            </a:extLst>
          </p:cNvPr>
          <p:cNvSpPr>
            <a:spLocks noGrp="1"/>
          </p:cNvSpPr>
          <p:nvPr>
            <p:ph type="title"/>
          </p:nvPr>
        </p:nvSpPr>
        <p:spPr>
          <a:xfrm>
            <a:off x="6193126" y="637762"/>
            <a:ext cx="6002416" cy="4634503"/>
          </a:xfrm>
        </p:spPr>
        <p:txBody>
          <a:bodyPr vert="horz" lIns="91440" tIns="45720" rIns="91440" bIns="45720" rtlCol="0" anchor="t">
            <a:normAutofit fontScale="90000"/>
          </a:bodyPr>
          <a:lstStyle/>
          <a:p>
            <a:r>
              <a:rPr lang="en-US" sz="2100" b="1"/>
              <a:t/>
            </a:r>
            <a:br>
              <a:rPr lang="en-US" sz="2100" b="1"/>
            </a:br>
            <a:r>
              <a:rPr lang="en-US" sz="2100" b="1"/>
              <a:t/>
            </a:r>
            <a:br>
              <a:rPr lang="en-US" sz="2100" b="1"/>
            </a:br>
            <a:r>
              <a:rPr lang="en-US" b="1">
                <a:solidFill>
                  <a:srgbClr val="FF0000"/>
                </a:solidFill>
                <a:latin typeface="Calibri "/>
              </a:rPr>
              <a:t>Freedom</a:t>
            </a:r>
            <a:r>
              <a:rPr lang="en-US" b="1">
                <a:latin typeface="Calibri "/>
              </a:rPr>
              <a:t> means </a:t>
            </a:r>
            <a:r>
              <a:rPr lang="en-US" b="1">
                <a:solidFill>
                  <a:srgbClr val="FF0000"/>
                </a:solidFill>
                <a:latin typeface="Calibri "/>
              </a:rPr>
              <a:t>absence of constraints</a:t>
            </a:r>
            <a:r>
              <a:rPr lang="en-US" b="1">
                <a:latin typeface="Calibri "/>
              </a:rPr>
              <a:t>.</a:t>
            </a:r>
            <a:br>
              <a:rPr lang="en-US" b="1">
                <a:latin typeface="Calibri "/>
              </a:rPr>
            </a:br>
            <a:r>
              <a:rPr lang="en-US" b="1">
                <a:latin typeface="Calibri "/>
              </a:rPr>
              <a:t/>
            </a:r>
            <a:br>
              <a:rPr lang="en-US" b="1">
                <a:latin typeface="Calibri "/>
              </a:rPr>
            </a:br>
            <a:r>
              <a:rPr lang="en-US" b="1">
                <a:latin typeface="Calibri "/>
              </a:rPr>
              <a:t/>
            </a:r>
            <a:br>
              <a:rPr lang="en-US" b="1">
                <a:latin typeface="Calibri "/>
              </a:rPr>
            </a:br>
            <a:r>
              <a:rPr lang="en-US" b="1">
                <a:latin typeface="Calibri "/>
              </a:rPr>
              <a:t/>
            </a:r>
            <a:br>
              <a:rPr lang="en-US" b="1">
                <a:latin typeface="Calibri "/>
              </a:rPr>
            </a:br>
            <a:r>
              <a:rPr lang="en-US" b="1">
                <a:latin typeface="Calibri "/>
              </a:rPr>
              <a:t/>
            </a:r>
            <a:br>
              <a:rPr lang="en-US" b="1">
                <a:latin typeface="Calibri "/>
              </a:rPr>
            </a:br>
            <a:r>
              <a:rPr lang="en-US" b="1">
                <a:solidFill>
                  <a:srgbClr val="FF0000"/>
                </a:solidFill>
                <a:latin typeface="Calibri "/>
              </a:rPr>
              <a:t>True/False</a:t>
            </a:r>
            <a:r>
              <a:rPr lang="en-US" b="1">
                <a:latin typeface="Calibri "/>
              </a:rPr>
              <a:t/>
            </a:r>
            <a:br>
              <a:rPr lang="en-US" b="1">
                <a:latin typeface="Calibri "/>
              </a:rPr>
            </a:br>
            <a:r>
              <a:rPr lang="en-US" sz="3600" b="1">
                <a:latin typeface="Calibri "/>
              </a:rPr>
              <a:t/>
            </a:r>
            <a:br>
              <a:rPr lang="en-US" sz="3600" b="1">
                <a:latin typeface="Calibri "/>
              </a:rPr>
            </a:br>
            <a:r>
              <a:rPr lang="en-US" sz="2100" b="1"/>
              <a:t/>
            </a:r>
            <a:br>
              <a:rPr lang="en-US" sz="2100" b="1"/>
            </a:br>
            <a:endParaRPr lang="en-US" sz="2100" b="1"/>
          </a:p>
        </p:txBody>
      </p:sp>
      <p:pic>
        <p:nvPicPr>
          <p:cNvPr id="4" name="Picture 4" descr="A close up of a logo&#10;&#10;Description generated with high confidence">
            <a:extLst>
              <a:ext uri="{FF2B5EF4-FFF2-40B4-BE49-F238E27FC236}">
                <a16:creationId xmlns:a16="http://schemas.microsoft.com/office/drawing/2014/main" xmlns="" id="{F1D24491-707E-4959-AA4B-50642244B1BC}"/>
              </a:ext>
            </a:extLst>
          </p:cNvPr>
          <p:cNvPicPr>
            <a:picLocks noGrp="1" noChangeAspect="1"/>
          </p:cNvPicPr>
          <p:nvPr>
            <p:ph idx="1"/>
          </p:nvPr>
        </p:nvPicPr>
        <p:blipFill rotWithShape="1">
          <a:blip r:embed="rId2"/>
          <a:srcRect r="557" b="1"/>
          <a:stretch/>
        </p:blipFill>
        <p:spPr>
          <a:xfrm>
            <a:off x="1155546" y="637762"/>
            <a:ext cx="4284407" cy="5576770"/>
          </a:xfrm>
          <a:prstGeom prst="rect">
            <a:avLst/>
          </a:prstGeom>
        </p:spPr>
      </p:pic>
    </p:spTree>
    <p:extLst>
      <p:ext uri="{BB962C8B-B14F-4D97-AF65-F5344CB8AC3E}">
        <p14:creationId xmlns="" xmlns:p14="http://schemas.microsoft.com/office/powerpoint/2010/main" val="3474402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082845-A4C9-4555-B598-95244C6ABC92}"/>
              </a:ext>
            </a:extLst>
          </p:cNvPr>
          <p:cNvSpPr>
            <a:spLocks noGrp="1"/>
          </p:cNvSpPr>
          <p:nvPr>
            <p:ph type="title"/>
          </p:nvPr>
        </p:nvSpPr>
        <p:spPr>
          <a:xfrm>
            <a:off x="518201" y="124356"/>
            <a:ext cx="8595605" cy="736092"/>
          </a:xfrm>
        </p:spPr>
        <p:txBody>
          <a:bodyPr>
            <a:normAutofit fontScale="90000"/>
          </a:bodyPr>
          <a:lstStyle/>
          <a:p>
            <a:r>
              <a:rPr lang="en-US" b="1">
                <a:latin typeface="Calibri"/>
                <a:cs typeface="Calibri"/>
              </a:rPr>
              <a:t>          </a:t>
            </a:r>
            <a:br>
              <a:rPr lang="en-US" b="1">
                <a:latin typeface="Calibri"/>
                <a:cs typeface="Calibri"/>
              </a:rPr>
            </a:br>
            <a:r>
              <a:rPr lang="en-US" b="1">
                <a:latin typeface="Calibri"/>
                <a:cs typeface="Calibri"/>
              </a:rPr>
              <a:t>        </a:t>
            </a:r>
            <a:r>
              <a:rPr lang="en-US" b="1" i="1" u="sng">
                <a:latin typeface="Calibri"/>
                <a:cs typeface="Calibri"/>
              </a:rPr>
              <a:t>Why do we need constraints?</a:t>
            </a:r>
            <a:endParaRPr lang="en-US" i="1" u="sng">
              <a:ea typeface="+mj-lt"/>
              <a:cs typeface="+mj-lt"/>
            </a:endParaRPr>
          </a:p>
          <a:p>
            <a:endParaRPr lang="en-US">
              <a:cs typeface="Calibri Light"/>
            </a:endParaRPr>
          </a:p>
        </p:txBody>
      </p:sp>
      <p:sp>
        <p:nvSpPr>
          <p:cNvPr id="3" name="Content Placeholder 2">
            <a:extLst>
              <a:ext uri="{FF2B5EF4-FFF2-40B4-BE49-F238E27FC236}">
                <a16:creationId xmlns:a16="http://schemas.microsoft.com/office/drawing/2014/main" xmlns="" id="{FC835C21-B083-4366-A01F-22C66300058A}"/>
              </a:ext>
            </a:extLst>
          </p:cNvPr>
          <p:cNvSpPr>
            <a:spLocks noGrp="1"/>
          </p:cNvSpPr>
          <p:nvPr>
            <p:ph idx="1"/>
          </p:nvPr>
        </p:nvSpPr>
        <p:spPr>
          <a:xfrm>
            <a:off x="43752" y="1243004"/>
            <a:ext cx="9113298" cy="6498612"/>
          </a:xfrm>
        </p:spPr>
        <p:txBody>
          <a:bodyPr vert="horz" lIns="91440" tIns="45720" rIns="91440" bIns="45720" rtlCol="0" anchor="ctr">
            <a:noAutofit/>
          </a:bodyPr>
          <a:lstStyle/>
          <a:p>
            <a:r>
              <a:rPr lang="en-US" sz="3200" b="1">
                <a:ea typeface="+mn-lt"/>
                <a:cs typeface="+mn-lt"/>
              </a:rPr>
              <a:t>Constraints are </a:t>
            </a:r>
            <a:r>
              <a:rPr lang="en-US" sz="3200" b="1">
                <a:solidFill>
                  <a:srgbClr val="FF0000"/>
                </a:solidFill>
                <a:ea typeface="+mn-lt"/>
                <a:cs typeface="+mn-lt"/>
              </a:rPr>
              <a:t>essential</a:t>
            </a:r>
            <a:r>
              <a:rPr lang="en-US" sz="3200" b="1">
                <a:ea typeface="+mn-lt"/>
                <a:cs typeface="+mn-lt"/>
              </a:rPr>
              <a:t> to enjoy freedom.</a:t>
            </a:r>
            <a:endParaRPr lang="en-US" sz="3200" b="1">
              <a:cs typeface="Calibri" panose="020F0502020204030204"/>
            </a:endParaRPr>
          </a:p>
          <a:p>
            <a:r>
              <a:rPr lang="en-US" sz="3200" b="1">
                <a:ea typeface="+mn-lt"/>
                <a:cs typeface="+mn-lt"/>
              </a:rPr>
              <a:t>To </a:t>
            </a:r>
            <a:r>
              <a:rPr lang="en-US" sz="3200" b="1">
                <a:solidFill>
                  <a:srgbClr val="FF0000"/>
                </a:solidFill>
                <a:ea typeface="+mn-lt"/>
                <a:cs typeface="+mn-lt"/>
              </a:rPr>
              <a:t>develop respect</a:t>
            </a:r>
            <a:r>
              <a:rPr lang="en-US" sz="3200" b="1">
                <a:ea typeface="+mn-lt"/>
                <a:cs typeface="+mn-lt"/>
              </a:rPr>
              <a:t> for </a:t>
            </a:r>
            <a:r>
              <a:rPr lang="en-US" sz="3200" b="1">
                <a:solidFill>
                  <a:srgbClr val="FF0000"/>
                </a:solidFill>
                <a:ea typeface="+mn-lt"/>
                <a:cs typeface="+mn-lt"/>
              </a:rPr>
              <a:t>views </a:t>
            </a:r>
            <a:r>
              <a:rPr lang="en-US" sz="3200" b="1">
                <a:ea typeface="+mn-lt"/>
                <a:cs typeface="+mn-lt"/>
              </a:rPr>
              <a:t>and </a:t>
            </a:r>
            <a:r>
              <a:rPr lang="en-US" sz="3200" b="1">
                <a:solidFill>
                  <a:srgbClr val="FF0000"/>
                </a:solidFill>
                <a:ea typeface="+mn-lt"/>
                <a:cs typeface="+mn-lt"/>
              </a:rPr>
              <a:t>beliefs </a:t>
            </a:r>
            <a:r>
              <a:rPr lang="en-US" sz="3200" b="1">
                <a:ea typeface="+mn-lt"/>
                <a:cs typeface="+mn-lt"/>
              </a:rPr>
              <a:t>of others.</a:t>
            </a:r>
            <a:endParaRPr lang="en-US" sz="3200" b="1">
              <a:cs typeface="Calibri"/>
            </a:endParaRPr>
          </a:p>
          <a:p>
            <a:r>
              <a:rPr lang="en-US" sz="3200" b="1">
                <a:ea typeface="+mn-lt"/>
                <a:cs typeface="+mn-lt"/>
              </a:rPr>
              <a:t>It is necessary for the </a:t>
            </a:r>
            <a:r>
              <a:rPr lang="en-US" sz="3200" b="1">
                <a:solidFill>
                  <a:srgbClr val="FF0000"/>
                </a:solidFill>
                <a:ea typeface="+mn-lt"/>
                <a:cs typeface="+mn-lt"/>
              </a:rPr>
              <a:t>creation </a:t>
            </a:r>
            <a:r>
              <a:rPr lang="en-US" sz="3200" b="1">
                <a:ea typeface="+mn-lt"/>
                <a:cs typeface="+mn-lt"/>
              </a:rPr>
              <a:t>of a </a:t>
            </a:r>
            <a:r>
              <a:rPr lang="en-US" sz="3200" b="1">
                <a:solidFill>
                  <a:srgbClr val="FF0000"/>
                </a:solidFill>
                <a:ea typeface="+mn-lt"/>
                <a:cs typeface="+mn-lt"/>
              </a:rPr>
              <a:t>society.</a:t>
            </a:r>
            <a:endParaRPr lang="en-US" sz="3200" b="1">
              <a:solidFill>
                <a:srgbClr val="FF0000"/>
              </a:solidFill>
              <a:cs typeface="Calibri"/>
            </a:endParaRPr>
          </a:p>
          <a:p>
            <a:r>
              <a:rPr lang="en-US" sz="3200" b="1">
                <a:ea typeface="+mn-lt"/>
                <a:cs typeface="+mn-lt"/>
              </a:rPr>
              <a:t>Absence of constraint would lead to imposition of beliefs and ideas of</a:t>
            </a:r>
            <a:r>
              <a:rPr lang="en-US" sz="3200" b="1">
                <a:solidFill>
                  <a:srgbClr val="FF0000"/>
                </a:solidFill>
                <a:ea typeface="+mn-lt"/>
                <a:cs typeface="+mn-lt"/>
              </a:rPr>
              <a:t> stronger groups </a:t>
            </a:r>
            <a:r>
              <a:rPr lang="en-US" sz="3200" b="1">
                <a:ea typeface="+mn-lt"/>
                <a:cs typeface="+mn-lt"/>
              </a:rPr>
              <a:t>eventually </a:t>
            </a:r>
            <a:r>
              <a:rPr lang="en-US" sz="3200" b="1">
                <a:solidFill>
                  <a:srgbClr val="FF0000"/>
                </a:solidFill>
                <a:ea typeface="+mn-lt"/>
                <a:cs typeface="+mn-lt"/>
              </a:rPr>
              <a:t>leading to conflict.</a:t>
            </a:r>
            <a:endParaRPr lang="en-US" sz="3200" b="1">
              <a:solidFill>
                <a:srgbClr val="FF0000"/>
              </a:solidFill>
              <a:cs typeface="Calibri"/>
            </a:endParaRPr>
          </a:p>
          <a:p>
            <a:r>
              <a:rPr lang="en-US" sz="3200" b="1">
                <a:ea typeface="+mn-lt"/>
                <a:cs typeface="+mn-lt"/>
              </a:rPr>
              <a:t>Constraints are required to </a:t>
            </a:r>
            <a:r>
              <a:rPr lang="en-US" sz="3200" b="1">
                <a:solidFill>
                  <a:srgbClr val="FF0000"/>
                </a:solidFill>
                <a:ea typeface="+mn-lt"/>
                <a:cs typeface="+mn-lt"/>
              </a:rPr>
              <a:t>control violence</a:t>
            </a:r>
            <a:r>
              <a:rPr lang="en-US" sz="3200" b="1">
                <a:ea typeface="+mn-lt"/>
                <a:cs typeface="+mn-lt"/>
              </a:rPr>
              <a:t> and </a:t>
            </a:r>
            <a:r>
              <a:rPr lang="en-US" sz="3200" b="1">
                <a:solidFill>
                  <a:srgbClr val="FF0000"/>
                </a:solidFill>
                <a:ea typeface="+mn-lt"/>
                <a:cs typeface="+mn-lt"/>
              </a:rPr>
              <a:t>settle disputes</a:t>
            </a:r>
            <a:r>
              <a:rPr lang="en-US" sz="3200" b="1">
                <a:ea typeface="+mn-lt"/>
                <a:cs typeface="+mn-lt"/>
              </a:rPr>
              <a:t>.</a:t>
            </a:r>
            <a:endParaRPr lang="en-US" sz="3200" b="1">
              <a:cs typeface="Calibri"/>
            </a:endParaRPr>
          </a:p>
          <a:p>
            <a:r>
              <a:rPr lang="en-US" sz="3200" b="1">
                <a:solidFill>
                  <a:srgbClr val="FF0000"/>
                </a:solidFill>
                <a:ea typeface="+mn-lt"/>
                <a:cs typeface="+mn-lt"/>
              </a:rPr>
              <a:t>Differences may exist</a:t>
            </a:r>
            <a:r>
              <a:rPr lang="en-US" sz="3200" b="1">
                <a:ea typeface="+mn-lt"/>
                <a:cs typeface="+mn-lt"/>
              </a:rPr>
              <a:t> between people regarding their ideas and opinions, they may have conflicting ambitions.</a:t>
            </a:r>
            <a:endParaRPr lang="en-US" sz="3200" b="1">
              <a:cs typeface="Calibri"/>
            </a:endParaRPr>
          </a:p>
          <a:p>
            <a:endParaRPr lang="en-US" sz="1800">
              <a:cs typeface="Calibri"/>
            </a:endParaRPr>
          </a:p>
          <a:p>
            <a:endParaRPr lang="en-US" sz="1800">
              <a:cs typeface="Calibri"/>
            </a:endParaRPr>
          </a:p>
        </p:txBody>
      </p:sp>
      <p:sp>
        <p:nvSpPr>
          <p:cNvPr id="9" name="Rectangle 8">
            <a:extLst>
              <a:ext uri="{FF2B5EF4-FFF2-40B4-BE49-F238E27FC236}">
                <a16:creationId xmlns:a16="http://schemas.microsoft.com/office/drawing/2014/main" xmlns=""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88880" y="0"/>
            <a:ext cx="2103120" cy="6858000"/>
          </a:xfrm>
          <a:prstGeom prst="rect">
            <a:avLst/>
          </a:prstGeom>
          <a:solidFill>
            <a:srgbClr val="6260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xmlns=""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15400" y="2358913"/>
            <a:ext cx="2140172" cy="2140172"/>
          </a:xfrm>
          <a:prstGeom prst="ellipse">
            <a:avLst/>
          </a:prstGeom>
          <a:solidFill>
            <a:srgbClr val="FFFFFF"/>
          </a:solidFill>
          <a:ln w="22225">
            <a:solidFill>
              <a:srgbClr val="FBE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chain hanging from it&#10;&#10;Description generated with high confidence">
            <a:extLst>
              <a:ext uri="{FF2B5EF4-FFF2-40B4-BE49-F238E27FC236}">
                <a16:creationId xmlns:a16="http://schemas.microsoft.com/office/drawing/2014/main" xmlns="" id="{56820527-DE41-4221-A12C-16004EDA14DC}"/>
              </a:ext>
            </a:extLst>
          </p:cNvPr>
          <p:cNvPicPr>
            <a:picLocks noChangeAspect="1"/>
          </p:cNvPicPr>
          <p:nvPr/>
        </p:nvPicPr>
        <p:blipFill>
          <a:blip r:embed="rId2"/>
          <a:stretch>
            <a:fillRect/>
          </a:stretch>
        </p:blipFill>
        <p:spPr>
          <a:xfrm>
            <a:off x="10131462" y="62034"/>
            <a:ext cx="2008426" cy="2161932"/>
          </a:xfrm>
          <a:prstGeom prst="rect">
            <a:avLst/>
          </a:prstGeom>
        </p:spPr>
      </p:pic>
      <p:pic>
        <p:nvPicPr>
          <p:cNvPr id="7" name="Picture 4" descr="A chain hanging from it&#10;&#10;Description generated with high confidence">
            <a:extLst>
              <a:ext uri="{FF2B5EF4-FFF2-40B4-BE49-F238E27FC236}">
                <a16:creationId xmlns:a16="http://schemas.microsoft.com/office/drawing/2014/main" xmlns="" id="{B99BE7AE-4D8F-4AD5-A0D6-FD0980EBC0CE}"/>
              </a:ext>
            </a:extLst>
          </p:cNvPr>
          <p:cNvPicPr>
            <a:picLocks noChangeAspect="1"/>
          </p:cNvPicPr>
          <p:nvPr/>
        </p:nvPicPr>
        <p:blipFill>
          <a:blip r:embed="rId2"/>
          <a:stretch>
            <a:fillRect/>
          </a:stretch>
        </p:blipFill>
        <p:spPr>
          <a:xfrm>
            <a:off x="10145839" y="4634033"/>
            <a:ext cx="2008426" cy="2161932"/>
          </a:xfrm>
          <a:prstGeom prst="rect">
            <a:avLst/>
          </a:prstGeom>
        </p:spPr>
      </p:pic>
    </p:spTree>
    <p:extLst>
      <p:ext uri="{BB962C8B-B14F-4D97-AF65-F5344CB8AC3E}">
        <p14:creationId xmlns="" xmlns:p14="http://schemas.microsoft.com/office/powerpoint/2010/main" val="461925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017517EF-BD4D-4055-BDB4-A322C53568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xmlns="" id="{0ADDB668-2CA4-4D2B-9C34-3487CA330B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84BC33AC-C09B-45CC-AEE1-A154B302244F}"/>
              </a:ext>
            </a:extLst>
          </p:cNvPr>
          <p:cNvSpPr>
            <a:spLocks noGrp="1"/>
          </p:cNvSpPr>
          <p:nvPr>
            <p:ph type="title"/>
          </p:nvPr>
        </p:nvSpPr>
        <p:spPr>
          <a:xfrm>
            <a:off x="901690" y="405575"/>
            <a:ext cx="6430414" cy="1371600"/>
          </a:xfrm>
        </p:spPr>
        <p:txBody>
          <a:bodyPr vert="horz" lIns="91440" tIns="45720" rIns="91440" bIns="45720" rtlCol="0" anchor="ctr">
            <a:normAutofit/>
          </a:bodyPr>
          <a:lstStyle/>
          <a:p>
            <a:r>
              <a:rPr lang="en-US" sz="4000" kern="1200">
                <a:latin typeface="+mj-lt"/>
                <a:ea typeface="+mj-ea"/>
                <a:cs typeface="+mj-cs"/>
              </a:rPr>
              <a:t>HARM </a:t>
            </a:r>
            <a:r>
              <a:rPr lang="en-US" sz="4000"/>
              <a:t>PRINCIPLES</a:t>
            </a:r>
            <a:endParaRPr lang="en-US" sz="4000" kern="1200">
              <a:solidFill>
                <a:schemeClr val="tx1"/>
              </a:solidFill>
              <a:latin typeface="+mj-lt"/>
              <a:ea typeface="+mj-ea"/>
              <a:cs typeface="+mj-cs"/>
            </a:endParaRPr>
          </a:p>
          <a:p>
            <a:endParaRPr lang="en-US" sz="4000" kern="1200">
              <a:solidFill>
                <a:schemeClr val="tx1"/>
              </a:solidFill>
              <a:latin typeface="+mj-lt"/>
              <a:ea typeface="+mj-ea"/>
              <a:cs typeface="+mj-cs"/>
            </a:endParaRPr>
          </a:p>
        </p:txBody>
      </p:sp>
      <p:sp>
        <p:nvSpPr>
          <p:cNvPr id="13" name="Rectangle 12">
            <a:extLst>
              <a:ext uri="{FF2B5EF4-FFF2-40B4-BE49-F238E27FC236}">
                <a16:creationId xmlns:a16="http://schemas.microsoft.com/office/drawing/2014/main" xmlns="" id="{2568BC19-F052-4108-93E1-6A3D1DEC07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D5FD337D-4D6B-4C8B-B6F5-121097E09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126032" y="1067264"/>
            <a:ext cx="1021458"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4" descr="A person wearing a suit and tie&#10;&#10;Description generated with very high confidence">
            <a:extLst>
              <a:ext uri="{FF2B5EF4-FFF2-40B4-BE49-F238E27FC236}">
                <a16:creationId xmlns:a16="http://schemas.microsoft.com/office/drawing/2014/main" xmlns="" id="{E7BCD443-D2FF-4C9E-A1F7-7FAAC21843A7}"/>
              </a:ext>
            </a:extLst>
          </p:cNvPr>
          <p:cNvPicPr>
            <a:picLocks noGrp="1" noChangeAspect="1"/>
          </p:cNvPicPr>
          <p:nvPr>
            <p:ph idx="1"/>
          </p:nvPr>
        </p:nvPicPr>
        <p:blipFill>
          <a:blip r:embed="rId2"/>
          <a:stretch>
            <a:fillRect/>
          </a:stretch>
        </p:blipFill>
        <p:spPr>
          <a:xfrm>
            <a:off x="337120" y="1887598"/>
            <a:ext cx="3428491" cy="4368740"/>
          </a:xfrm>
        </p:spPr>
      </p:pic>
      <p:pic>
        <p:nvPicPr>
          <p:cNvPr id="3" name="Picture 4" descr="A screenshot of a cell phone&#10;&#10;Description generated with very high confidence">
            <a:extLst>
              <a:ext uri="{FF2B5EF4-FFF2-40B4-BE49-F238E27FC236}">
                <a16:creationId xmlns:a16="http://schemas.microsoft.com/office/drawing/2014/main" xmlns="" id="{10663E93-6BCA-4F88-BF2A-2EFF4770CBB7}"/>
              </a:ext>
            </a:extLst>
          </p:cNvPr>
          <p:cNvPicPr>
            <a:picLocks noChangeAspect="1"/>
          </p:cNvPicPr>
          <p:nvPr/>
        </p:nvPicPr>
        <p:blipFill rotWithShape="1">
          <a:blip r:embed="rId3"/>
          <a:srcRect t="14064" r="523"/>
          <a:stretch/>
        </p:blipFill>
        <p:spPr>
          <a:xfrm>
            <a:off x="3833782" y="1010580"/>
            <a:ext cx="8025861" cy="5705833"/>
          </a:xfrm>
          <a:prstGeom prst="rect">
            <a:avLst/>
          </a:prstGeom>
        </p:spPr>
      </p:pic>
    </p:spTree>
    <p:extLst>
      <p:ext uri="{BB962C8B-B14F-4D97-AF65-F5344CB8AC3E}">
        <p14:creationId xmlns="" xmlns:p14="http://schemas.microsoft.com/office/powerpoint/2010/main" val="1722818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4DA718D0-4865-4629-8134-44F68D41D5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xmlns="" id="{65167ED7-6315-43AB-B1B6-C326D5FD8F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5400000">
            <a:off x="-2340441" y="2666183"/>
            <a:ext cx="5860051" cy="527712"/>
            <a:chOff x="6081624" y="1998368"/>
            <a:chExt cx="5613457" cy="782175"/>
          </a:xfrm>
          <a:solidFill>
            <a:schemeClr val="accent4"/>
          </a:solidFill>
        </p:grpSpPr>
        <p:sp>
          <p:nvSpPr>
            <p:cNvPr id="22" name="Rectangle 21">
              <a:extLst>
                <a:ext uri="{FF2B5EF4-FFF2-40B4-BE49-F238E27FC236}">
                  <a16:creationId xmlns:a16="http://schemas.microsoft.com/office/drawing/2014/main" xmlns="" id="{EF4D8839-FB03-487D-ACC8-8BFEDD4FEB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0EF75023-9A3B-42FC-B704-61A8F7BEF4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xmlns="" id="{CBC4F608-B4B8-48C3-9572-C0F061B1CD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3DAF40F7-1521-4EBC-9482-D6D496E084E9}"/>
              </a:ext>
            </a:extLst>
          </p:cNvPr>
          <p:cNvSpPr>
            <a:spLocks noGrp="1"/>
          </p:cNvSpPr>
          <p:nvPr>
            <p:ph idx="1"/>
          </p:nvPr>
        </p:nvSpPr>
        <p:spPr>
          <a:xfrm>
            <a:off x="915493" y="99330"/>
            <a:ext cx="10870543" cy="6755900"/>
          </a:xfrm>
        </p:spPr>
        <p:txBody>
          <a:bodyPr vert="horz" lIns="91440" tIns="45720" rIns="91440" bIns="45720" rtlCol="0" anchor="ctr">
            <a:noAutofit/>
          </a:bodyPr>
          <a:lstStyle/>
          <a:p>
            <a:r>
              <a:rPr lang="en-US" b="1">
                <a:ea typeface="+mn-lt"/>
                <a:cs typeface="+mn-lt"/>
              </a:rPr>
              <a:t>He says only ¡n </a:t>
            </a:r>
            <a:r>
              <a:rPr lang="en-US" b="1">
                <a:solidFill>
                  <a:srgbClr val="FF0000"/>
                </a:solidFill>
                <a:ea typeface="+mn-lt"/>
                <a:cs typeface="+mn-lt"/>
              </a:rPr>
              <a:t>special cases Freedom can be constrained</a:t>
            </a:r>
            <a:r>
              <a:rPr lang="en-US" b="1">
                <a:ea typeface="+mn-lt"/>
                <a:cs typeface="+mn-lt"/>
              </a:rPr>
              <a:t> because Freedom is crucial for leading a dignified human life Special cases as in</a:t>
            </a:r>
          </a:p>
          <a:p>
            <a:pPr marL="0" indent="0">
              <a:buNone/>
            </a:pPr>
            <a:endParaRPr lang="en-US" b="1">
              <a:cs typeface="Calibri"/>
            </a:endParaRPr>
          </a:p>
          <a:p>
            <a:r>
              <a:rPr lang="en-US" b="1">
                <a:ea typeface="+mn-lt"/>
                <a:cs typeface="+mn-lt"/>
              </a:rPr>
              <a:t>Harm caused must be serious</a:t>
            </a:r>
            <a:endParaRPr lang="en-US" b="1">
              <a:cs typeface="Calibri"/>
            </a:endParaRPr>
          </a:p>
          <a:p>
            <a:r>
              <a:rPr lang="en-US" b="1">
                <a:ea typeface="+mn-lt"/>
                <a:cs typeface="+mn-lt"/>
              </a:rPr>
              <a:t>For minor harm Mill recommends only social disapproval</a:t>
            </a:r>
            <a:endParaRPr lang="en-US" b="1">
              <a:cs typeface="Calibri"/>
            </a:endParaRPr>
          </a:p>
          <a:p>
            <a:pPr marL="0" indent="0">
              <a:buNone/>
            </a:pPr>
            <a:endParaRPr lang="en-US" b="1">
              <a:solidFill>
                <a:srgbClr val="000000"/>
              </a:solidFill>
              <a:ea typeface="+mn-lt"/>
              <a:cs typeface="+mn-lt"/>
            </a:endParaRPr>
          </a:p>
          <a:p>
            <a:r>
              <a:rPr lang="en-US" b="1">
                <a:solidFill>
                  <a:srgbClr val="FF0000"/>
                </a:solidFill>
                <a:ea typeface="+mn-lt"/>
                <a:cs typeface="+mn-lt"/>
              </a:rPr>
              <a:t>People should tolerate different ways of life, different points of view and different interest if they are not causing harm to others, in order to maintain the spirit of protecting Freedom</a:t>
            </a:r>
            <a:endParaRPr lang="en-US" b="1">
              <a:solidFill>
                <a:srgbClr val="FF0000"/>
              </a:solidFill>
              <a:cs typeface="Calibri"/>
            </a:endParaRPr>
          </a:p>
          <a:p>
            <a:pPr marL="0" indent="0">
              <a:buNone/>
            </a:pPr>
            <a:r>
              <a:rPr lang="en-US" b="1">
                <a:ea typeface="+mn-lt"/>
                <a:cs typeface="+mn-lt"/>
              </a:rPr>
              <a:t>• But such tolerance need not be extended to views and actions which       may put people ¡n danger or foment hatred against them.</a:t>
            </a:r>
            <a:endParaRPr lang="en-US" b="1">
              <a:cs typeface="Calibri"/>
            </a:endParaRPr>
          </a:p>
          <a:p>
            <a:pPr>
              <a:buNone/>
            </a:pPr>
            <a:r>
              <a:rPr lang="en-US" b="1">
                <a:cs typeface="Calibri"/>
              </a:rPr>
              <a:t>   In the constitutional discussions in India, the term used for such justifiable constraints is </a:t>
            </a:r>
            <a:r>
              <a:rPr lang="en-US" b="1">
                <a:solidFill>
                  <a:srgbClr val="FF0000"/>
                </a:solidFill>
                <a:cs typeface="Calibri"/>
              </a:rPr>
              <a:t>‘reasonable restrictions.</a:t>
            </a:r>
            <a:endParaRPr lang="en-US" b="1">
              <a:solidFill>
                <a:srgbClr val="FF0000"/>
              </a:solidFill>
              <a:ea typeface="+mn-lt"/>
              <a:cs typeface="+mn-lt"/>
            </a:endParaRPr>
          </a:p>
          <a:p>
            <a:pPr marL="0" indent="0">
              <a:buNone/>
            </a:pPr>
            <a:endParaRPr lang="en-US" sz="2400" b="1">
              <a:cs typeface="Calibri"/>
            </a:endParaRPr>
          </a:p>
          <a:p>
            <a:endParaRPr lang="en-US" sz="1400">
              <a:cs typeface="Calibri"/>
            </a:endParaRPr>
          </a:p>
        </p:txBody>
      </p:sp>
    </p:spTree>
    <p:extLst>
      <p:ext uri="{BB962C8B-B14F-4D97-AF65-F5344CB8AC3E}">
        <p14:creationId xmlns="" xmlns:p14="http://schemas.microsoft.com/office/powerpoint/2010/main" val="689725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BDF7917-6C1A-46E5-928D-9A2B9E04790C}"/>
              </a:ext>
            </a:extLst>
          </p:cNvPr>
          <p:cNvSpPr>
            <a:spLocks noGrp="1"/>
          </p:cNvSpPr>
          <p:nvPr>
            <p:ph idx="1"/>
          </p:nvPr>
        </p:nvSpPr>
        <p:spPr>
          <a:xfrm>
            <a:off x="4605068" y="560418"/>
            <a:ext cx="7496354" cy="5645299"/>
          </a:xfrm>
        </p:spPr>
        <p:txBody>
          <a:bodyPr vert="horz" lIns="91440" tIns="45720" rIns="91440" bIns="45720" rtlCol="0" anchor="t">
            <a:noAutofit/>
          </a:bodyPr>
          <a:lstStyle/>
          <a:p>
            <a:pPr marL="0" indent="0">
              <a:buNone/>
            </a:pPr>
            <a:r>
              <a:rPr lang="en-US" sz="3600" b="1">
                <a:latin typeface="Calibri "/>
                <a:cs typeface="Calibri Light"/>
              </a:rPr>
              <a:t>Harm Principle was introduced by...</a:t>
            </a:r>
          </a:p>
          <a:p>
            <a:pPr marL="0" indent="0">
              <a:buNone/>
            </a:pPr>
            <a:endParaRPr lang="en-US" sz="3600" b="1">
              <a:latin typeface="Calibri "/>
              <a:cs typeface="Calibri Light"/>
            </a:endParaRPr>
          </a:p>
          <a:p>
            <a:pPr marL="0" indent="0">
              <a:buNone/>
            </a:pPr>
            <a:endParaRPr lang="en-US" sz="3600" b="1">
              <a:latin typeface="Calibri "/>
              <a:cs typeface="Calibri Light"/>
            </a:endParaRPr>
          </a:p>
          <a:p>
            <a:pPr marL="0" indent="0">
              <a:buNone/>
            </a:pPr>
            <a:r>
              <a:rPr lang="en-US" sz="3600" b="1">
                <a:latin typeface="Calibri "/>
                <a:cs typeface="Calibri Light"/>
              </a:rPr>
              <a:t>a. J S Mill</a:t>
            </a:r>
          </a:p>
          <a:p>
            <a:pPr marL="0" indent="0">
              <a:buNone/>
            </a:pPr>
            <a:r>
              <a:rPr lang="en-US" sz="3600" b="1">
                <a:latin typeface="Calibri "/>
                <a:cs typeface="Calibri Light"/>
              </a:rPr>
              <a:t>b. Mahatma Gandhi</a:t>
            </a:r>
          </a:p>
          <a:p>
            <a:pPr marL="0" indent="0">
              <a:buNone/>
            </a:pPr>
            <a:r>
              <a:rPr lang="en-US" sz="3600" b="1">
                <a:latin typeface="Calibri "/>
                <a:cs typeface="Calibri Light"/>
              </a:rPr>
              <a:t>c. Karl Marx</a:t>
            </a:r>
          </a:p>
          <a:p>
            <a:pPr marL="0" indent="0">
              <a:buNone/>
            </a:pPr>
            <a:r>
              <a:rPr lang="en-US" sz="3600" b="1">
                <a:latin typeface="Calibri Light"/>
                <a:cs typeface="Calibri Light"/>
              </a:rPr>
              <a:t>d. </a:t>
            </a:r>
            <a:r>
              <a:rPr lang="en-US" sz="3600" b="1">
                <a:latin typeface="Calibri"/>
                <a:cs typeface="Calibri"/>
              </a:rPr>
              <a:t>Nelson Mandela</a:t>
            </a:r>
            <a:endParaRPr lang="en-US" sz="3600" b="1">
              <a:ea typeface="+mn-lt"/>
              <a:cs typeface="+mn-lt"/>
            </a:endParaRPr>
          </a:p>
          <a:p>
            <a:pPr marL="0" indent="0">
              <a:buNone/>
            </a:pPr>
            <a:endParaRPr lang="en-US">
              <a:latin typeface="Calibri Light"/>
              <a:cs typeface="Calibri Light"/>
            </a:endParaRPr>
          </a:p>
        </p:txBody>
      </p:sp>
      <p:pic>
        <p:nvPicPr>
          <p:cNvPr id="5" name="Picture 4" descr="A close up of a logo&#10;&#10;Description generated with high confidence">
            <a:extLst>
              <a:ext uri="{FF2B5EF4-FFF2-40B4-BE49-F238E27FC236}">
                <a16:creationId xmlns:a16="http://schemas.microsoft.com/office/drawing/2014/main" xmlns="" id="{EBFA0D2B-BF09-4949-AA3A-924E232B7172}"/>
              </a:ext>
            </a:extLst>
          </p:cNvPr>
          <p:cNvPicPr>
            <a:picLocks noChangeAspect="1"/>
          </p:cNvPicPr>
          <p:nvPr/>
        </p:nvPicPr>
        <p:blipFill rotWithShape="1">
          <a:blip r:embed="rId2"/>
          <a:srcRect r="557" b="1"/>
          <a:stretch/>
        </p:blipFill>
        <p:spPr>
          <a:xfrm>
            <a:off x="221018" y="637762"/>
            <a:ext cx="4284407" cy="5576770"/>
          </a:xfrm>
          <a:prstGeom prst="rect">
            <a:avLst/>
          </a:prstGeom>
        </p:spPr>
      </p:pic>
    </p:spTree>
    <p:extLst>
      <p:ext uri="{BB962C8B-B14F-4D97-AF65-F5344CB8AC3E}">
        <p14:creationId xmlns="" xmlns:p14="http://schemas.microsoft.com/office/powerpoint/2010/main" val="1551167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BFE0B61-74C7-43EA-997F-B065E3D11CD2}"/>
              </a:ext>
            </a:extLst>
          </p:cNvPr>
          <p:cNvSpPr txBox="1"/>
          <p:nvPr/>
        </p:nvSpPr>
        <p:spPr>
          <a:xfrm>
            <a:off x="4634752" y="885645"/>
            <a:ext cx="7276601" cy="438926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en-US" sz="4000" b="1"/>
              <a:t>To whom does Swaraj concept belong? </a:t>
            </a:r>
            <a:endParaRPr lang="en-US" sz="4000" b="1">
              <a:cs typeface="Calibri"/>
            </a:endParaRPr>
          </a:p>
          <a:p>
            <a:pPr>
              <a:lnSpc>
                <a:spcPct val="90000"/>
              </a:lnSpc>
              <a:spcAft>
                <a:spcPts val="600"/>
              </a:spcAft>
            </a:pPr>
            <a:endParaRPr lang="en-US" sz="4000" b="1">
              <a:cs typeface="Calibri"/>
            </a:endParaRPr>
          </a:p>
          <a:p>
            <a:pPr>
              <a:lnSpc>
                <a:spcPct val="90000"/>
              </a:lnSpc>
              <a:spcAft>
                <a:spcPts val="600"/>
              </a:spcAft>
            </a:pPr>
            <a:endParaRPr lang="en-US" sz="4000" b="1">
              <a:cs typeface="Calibri"/>
            </a:endParaRPr>
          </a:p>
          <a:p>
            <a:pPr>
              <a:lnSpc>
                <a:spcPct val="90000"/>
              </a:lnSpc>
              <a:spcAft>
                <a:spcPts val="600"/>
              </a:spcAft>
            </a:pPr>
            <a:r>
              <a:rPr lang="en-US" sz="4000" b="1"/>
              <a:t>a. Gandhi </a:t>
            </a:r>
            <a:endParaRPr lang="en-US" sz="4000" b="1">
              <a:cs typeface="Calibri"/>
            </a:endParaRPr>
          </a:p>
          <a:p>
            <a:pPr>
              <a:lnSpc>
                <a:spcPct val="90000"/>
              </a:lnSpc>
              <a:spcAft>
                <a:spcPts val="600"/>
              </a:spcAft>
            </a:pPr>
            <a:r>
              <a:rPr lang="en-US" sz="4000" b="1"/>
              <a:t>b. Nelson Mandela </a:t>
            </a:r>
            <a:endParaRPr lang="en-US" sz="4000" b="1">
              <a:cs typeface="Calibri"/>
            </a:endParaRPr>
          </a:p>
          <a:p>
            <a:pPr>
              <a:lnSpc>
                <a:spcPct val="90000"/>
              </a:lnSpc>
              <a:spcAft>
                <a:spcPts val="600"/>
              </a:spcAft>
            </a:pPr>
            <a:r>
              <a:rPr lang="en-US" sz="4000" b="1"/>
              <a:t>c. Leo Tolstoy </a:t>
            </a:r>
            <a:endParaRPr lang="en-US" sz="4000" b="1">
              <a:cs typeface="Calibri"/>
            </a:endParaRPr>
          </a:p>
          <a:p>
            <a:pPr>
              <a:lnSpc>
                <a:spcPct val="90000"/>
              </a:lnSpc>
              <a:spcAft>
                <a:spcPts val="600"/>
              </a:spcAft>
            </a:pPr>
            <a:r>
              <a:rPr lang="en-US" sz="4000" b="1"/>
              <a:t>d. Ruskin Bond</a:t>
            </a:r>
            <a:r>
              <a:rPr lang="en-US" sz="3200" b="1"/>
              <a:t> </a:t>
            </a:r>
            <a:endParaRPr lang="en-US" sz="3200" b="1">
              <a:cs typeface="Calibri"/>
            </a:endParaRPr>
          </a:p>
        </p:txBody>
      </p:sp>
      <p:pic>
        <p:nvPicPr>
          <p:cNvPr id="5" name="Picture 5" descr="A close up of a logo&#10;&#10;Description generated with high confidence">
            <a:extLst>
              <a:ext uri="{FF2B5EF4-FFF2-40B4-BE49-F238E27FC236}">
                <a16:creationId xmlns:a16="http://schemas.microsoft.com/office/drawing/2014/main" xmlns="" id="{E345E5E6-AFAB-49EB-BDC5-2EC7B76E6C44}"/>
              </a:ext>
            </a:extLst>
          </p:cNvPr>
          <p:cNvPicPr>
            <a:picLocks noGrp="1" noChangeAspect="1"/>
          </p:cNvPicPr>
          <p:nvPr>
            <p:ph idx="1"/>
          </p:nvPr>
        </p:nvPicPr>
        <p:blipFill rotWithShape="1">
          <a:blip r:embed="rId2"/>
          <a:srcRect l="13901" r="6342"/>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389883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xmlns="" id="{0BC9EFE1-D8CB-4668-9980-DB108327A7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1">
            <a:extLst>
              <a:ext uri="{FF2B5EF4-FFF2-40B4-BE49-F238E27FC236}">
                <a16:creationId xmlns:a16="http://schemas.microsoft.com/office/drawing/2014/main" xmlns="" id="{7CBAE1BD-B8E4-4029-8AA2-C77E4FED986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AC1DEEC1-AC32-40CB-B3A1-4FC405881432}"/>
              </a:ext>
            </a:extLst>
          </p:cNvPr>
          <p:cNvSpPr>
            <a:spLocks noGrp="1"/>
          </p:cNvSpPr>
          <p:nvPr>
            <p:ph type="title"/>
          </p:nvPr>
        </p:nvSpPr>
        <p:spPr>
          <a:xfrm>
            <a:off x="6283958" y="2168737"/>
            <a:ext cx="5381090" cy="1401448"/>
          </a:xfrm>
        </p:spPr>
        <p:txBody>
          <a:bodyPr vert="horz" lIns="91440" tIns="45720" rIns="91440" bIns="45720" rtlCol="0" anchor="t">
            <a:normAutofit/>
          </a:bodyPr>
          <a:lstStyle/>
          <a:p>
            <a:r>
              <a:rPr lang="en-US" b="1">
                <a:ea typeface="+mj-lt"/>
                <a:cs typeface="+mj-lt"/>
              </a:rPr>
              <a:t> </a:t>
            </a:r>
            <a:r>
              <a:rPr lang="en-US" b="1">
                <a:latin typeface="Calibri "/>
                <a:ea typeface="+mj-lt"/>
                <a:cs typeface="+mj-lt"/>
              </a:rPr>
              <a:t>Negative and Positive              Liberty</a:t>
            </a:r>
            <a:r>
              <a:rPr lang="en-US">
                <a:latin typeface="Calibri "/>
                <a:ea typeface="+mj-lt"/>
                <a:cs typeface="+mj-lt"/>
              </a:rPr>
              <a:t> </a:t>
            </a:r>
          </a:p>
          <a:p>
            <a:endParaRPr lang="en-US">
              <a:solidFill>
                <a:srgbClr val="000000"/>
              </a:solidFill>
              <a:cs typeface="Calibri Light"/>
            </a:endParaRPr>
          </a:p>
        </p:txBody>
      </p:sp>
      <p:sp>
        <p:nvSpPr>
          <p:cNvPr id="9" name="Freeform 49">
            <a:extLst>
              <a:ext uri="{FF2B5EF4-FFF2-40B4-BE49-F238E27FC236}">
                <a16:creationId xmlns:a16="http://schemas.microsoft.com/office/drawing/2014/main" xmlns="" id="{77DA6D33-2D62-458C-BF5D-DBF612FD55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A picture containing table, sitting, black, light&#10;&#10;Description generated with very high confidence">
            <a:extLst>
              <a:ext uri="{FF2B5EF4-FFF2-40B4-BE49-F238E27FC236}">
                <a16:creationId xmlns:a16="http://schemas.microsoft.com/office/drawing/2014/main" xmlns="" id="{342EAF3F-C871-483D-A830-0A426601182A}"/>
              </a:ext>
            </a:extLst>
          </p:cNvPr>
          <p:cNvPicPr>
            <a:picLocks noGrp="1" noChangeAspect="1"/>
          </p:cNvPicPr>
          <p:nvPr>
            <p:ph idx="1"/>
          </p:nvPr>
        </p:nvPicPr>
        <p:blipFill rotWithShape="1">
          <a:blip r:embed="rId3">
            <a:alphaModFix/>
          </a:blip>
          <a:srcRect l="15066" r="15067" b="2"/>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Tree>
    <p:extLst>
      <p:ext uri="{BB962C8B-B14F-4D97-AF65-F5344CB8AC3E}">
        <p14:creationId xmlns="" xmlns:p14="http://schemas.microsoft.com/office/powerpoint/2010/main" val="64992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B2AB9-CC9C-46DE-BA4B-0A2BAF1800E4}"/>
              </a:ext>
            </a:extLst>
          </p:cNvPr>
          <p:cNvSpPr>
            <a:spLocks noGrp="1"/>
          </p:cNvSpPr>
          <p:nvPr>
            <p:ph type="title"/>
          </p:nvPr>
        </p:nvSpPr>
        <p:spPr>
          <a:xfrm>
            <a:off x="263106" y="365125"/>
            <a:ext cx="11723297" cy="1339940"/>
          </a:xfrm>
        </p:spPr>
        <p:txBody>
          <a:bodyPr/>
          <a:lstStyle/>
          <a:p>
            <a:r>
              <a:rPr lang="en-US" b="1">
                <a:latin typeface="Calibri"/>
                <a:cs typeface="Calibri"/>
              </a:rPr>
              <a:t>   Difference Between Negative &amp; Positive Liberty</a:t>
            </a:r>
            <a:endParaRPr lang="en-US"/>
          </a:p>
        </p:txBody>
      </p:sp>
      <p:graphicFrame>
        <p:nvGraphicFramePr>
          <p:cNvPr id="4" name="Table 4">
            <a:extLst>
              <a:ext uri="{FF2B5EF4-FFF2-40B4-BE49-F238E27FC236}">
                <a16:creationId xmlns:a16="http://schemas.microsoft.com/office/drawing/2014/main" xmlns="" id="{69E72AF0-708C-44F9-A0EE-A9E40C315E28}"/>
              </a:ext>
            </a:extLst>
          </p:cNvPr>
          <p:cNvGraphicFramePr>
            <a:graphicFrameLocks noGrp="1"/>
          </p:cNvGraphicFramePr>
          <p:nvPr>
            <p:ph idx="1"/>
            <p:extLst>
              <p:ext uri="{D42A27DB-BD31-4B8C-83A1-F6EECF244321}">
                <p14:modId xmlns="" xmlns:p14="http://schemas.microsoft.com/office/powerpoint/2010/main" val="3066145916"/>
              </p:ext>
            </p:extLst>
          </p:nvPr>
        </p:nvGraphicFramePr>
        <p:xfrm>
          <a:off x="28754" y="1394603"/>
          <a:ext cx="12144020" cy="5391514"/>
        </p:xfrm>
        <a:graphic>
          <a:graphicData uri="http://schemas.openxmlformats.org/drawingml/2006/table">
            <a:tbl>
              <a:tblPr firstRow="1" bandRow="1">
                <a:tableStyleId>{F5AB1C69-6EDB-4FF4-983F-18BD219EF322}</a:tableStyleId>
              </a:tblPr>
              <a:tblGrid>
                <a:gridCol w="1046038">
                  <a:extLst>
                    <a:ext uri="{9D8B030D-6E8A-4147-A177-3AD203B41FA5}">
                      <a16:colId xmlns:a16="http://schemas.microsoft.com/office/drawing/2014/main" xmlns="" val="1977817274"/>
                    </a:ext>
                  </a:extLst>
                </a:gridCol>
                <a:gridCol w="5043771">
                  <a:extLst>
                    <a:ext uri="{9D8B030D-6E8A-4147-A177-3AD203B41FA5}">
                      <a16:colId xmlns:a16="http://schemas.microsoft.com/office/drawing/2014/main" xmlns="" val="985119099"/>
                    </a:ext>
                  </a:extLst>
                </a:gridCol>
                <a:gridCol w="6054211">
                  <a:extLst>
                    <a:ext uri="{9D8B030D-6E8A-4147-A177-3AD203B41FA5}">
                      <a16:colId xmlns:a16="http://schemas.microsoft.com/office/drawing/2014/main" xmlns="" val="1835529223"/>
                    </a:ext>
                  </a:extLst>
                </a:gridCol>
              </a:tblGrid>
              <a:tr h="770215">
                <a:tc>
                  <a:txBody>
                    <a:bodyPr/>
                    <a:lstStyle/>
                    <a:p>
                      <a:pPr lvl="0">
                        <a:buNone/>
                      </a:pPr>
                      <a:r>
                        <a:rPr lang="en-US" sz="2400" b="1" err="1"/>
                        <a:t>S.No</a:t>
                      </a:r>
                      <a:endParaRPr lang="en-US"/>
                    </a:p>
                  </a:txBody>
                  <a:tcPr/>
                </a:tc>
                <a:tc>
                  <a:txBody>
                    <a:bodyPr/>
                    <a:lstStyle/>
                    <a:p>
                      <a:pPr lvl="0">
                        <a:buNone/>
                      </a:pPr>
                      <a:r>
                        <a:rPr lang="en-US" sz="2400" b="1"/>
                        <a:t>               </a:t>
                      </a:r>
                      <a:r>
                        <a:rPr lang="en-US" sz="3200" b="1"/>
                        <a:t> </a:t>
                      </a:r>
                      <a:r>
                        <a:rPr lang="en-US" sz="3600" b="1"/>
                        <a:t>Negative Liberty</a:t>
                      </a:r>
                      <a:endParaRPr lang="en-US"/>
                    </a:p>
                  </a:txBody>
                  <a:tcPr/>
                </a:tc>
                <a:tc>
                  <a:txBody>
                    <a:bodyPr/>
                    <a:lstStyle/>
                    <a:p>
                      <a:pPr lvl="0">
                        <a:buNone/>
                      </a:pPr>
                      <a:r>
                        <a:rPr lang="en-US" sz="3600" b="1" i="0" u="none" strike="noStrike" noProof="0">
                          <a:latin typeface="Calibri"/>
                        </a:rPr>
                        <a:t>        Positive liberty</a:t>
                      </a:r>
                      <a:endParaRPr lang="en-US" sz="3600" b="1"/>
                    </a:p>
                  </a:txBody>
                  <a:tcPr/>
                </a:tc>
                <a:extLst>
                  <a:ext uri="{0D108BD9-81ED-4DB2-BD59-A6C34878D82A}">
                    <a16:rowId xmlns:a16="http://schemas.microsoft.com/office/drawing/2014/main" xmlns="" val="1738528016"/>
                  </a:ext>
                </a:extLst>
              </a:tr>
              <a:tr h="2537186">
                <a:tc>
                  <a:txBody>
                    <a:bodyPr/>
                    <a:lstStyle/>
                    <a:p>
                      <a:pPr lvl="0" algn="ctr">
                        <a:buNone/>
                      </a:pPr>
                      <a:r>
                        <a:rPr lang="en-US" sz="2400" b="1"/>
                        <a:t>1</a:t>
                      </a:r>
                      <a:endParaRPr lang="en-US"/>
                    </a:p>
                  </a:txBody>
                  <a:tcPr/>
                </a:tc>
                <a:tc>
                  <a:txBody>
                    <a:bodyPr/>
                    <a:lstStyle/>
                    <a:p>
                      <a:pPr lvl="0">
                        <a:buNone/>
                      </a:pPr>
                      <a:r>
                        <a:rPr lang="en-US" sz="2800" b="1" i="0" u="none" strike="noStrike" noProof="0">
                          <a:latin typeface="Calibri"/>
                        </a:rPr>
                        <a:t>Defines and defends the area of an individual’s life where </a:t>
                      </a:r>
                      <a:r>
                        <a:rPr lang="en-US" sz="2800" b="1" i="0" u="none" strike="noStrike" noProof="0">
                          <a:solidFill>
                            <a:srgbClr val="FF0000"/>
                          </a:solidFill>
                          <a:latin typeface="Calibri"/>
                        </a:rPr>
                        <a:t>no external authority can interfere.</a:t>
                      </a:r>
                      <a:endParaRPr lang="en-US" sz="2800" b="1">
                        <a:solidFill>
                          <a:srgbClr val="FF0000"/>
                        </a:solidFill>
                      </a:endParaRPr>
                    </a:p>
                  </a:txBody>
                  <a:tcPr/>
                </a:tc>
                <a:tc>
                  <a:txBody>
                    <a:bodyPr/>
                    <a:lstStyle/>
                    <a:p>
                      <a:pPr lvl="0">
                        <a:buNone/>
                      </a:pPr>
                      <a:r>
                        <a:rPr lang="en-US" sz="2800" b="1" i="0" u="none" strike="noStrike" noProof="0">
                          <a:latin typeface="Calibri"/>
                        </a:rPr>
                        <a:t>Defines the area of society where an individual </a:t>
                      </a:r>
                      <a:r>
                        <a:rPr lang="en-US" sz="2800" b="1" i="0" u="none" strike="noStrike" noProof="0">
                          <a:solidFill>
                            <a:srgbClr val="FF0000"/>
                          </a:solidFill>
                          <a:latin typeface="Calibri"/>
                        </a:rPr>
                        <a:t>can be free</a:t>
                      </a:r>
                      <a:r>
                        <a:rPr lang="en-US" sz="2800" b="1" i="0" u="none" strike="noStrike" noProof="0">
                          <a:latin typeface="Calibri"/>
                        </a:rPr>
                        <a:t> with some constraints made by the society and the government.</a:t>
                      </a:r>
                      <a:endParaRPr lang="en-US" sz="2800" b="1"/>
                    </a:p>
                  </a:txBody>
                  <a:tcPr/>
                </a:tc>
                <a:extLst>
                  <a:ext uri="{0D108BD9-81ED-4DB2-BD59-A6C34878D82A}">
                    <a16:rowId xmlns:a16="http://schemas.microsoft.com/office/drawing/2014/main" xmlns="" val="663494395"/>
                  </a:ext>
                </a:extLst>
              </a:tr>
              <a:tr h="2084113">
                <a:tc>
                  <a:txBody>
                    <a:bodyPr/>
                    <a:lstStyle/>
                    <a:p>
                      <a:pPr lvl="0" algn="ctr">
                        <a:buNone/>
                      </a:pPr>
                      <a:r>
                        <a:rPr lang="en-US" sz="2400" b="1"/>
                        <a:t>2</a:t>
                      </a:r>
                      <a:endParaRPr lang="en-US"/>
                    </a:p>
                  </a:txBody>
                  <a:tcPr/>
                </a:tc>
                <a:tc>
                  <a:txBody>
                    <a:bodyPr/>
                    <a:lstStyle/>
                    <a:p>
                      <a:pPr lvl="0">
                        <a:buNone/>
                      </a:pPr>
                      <a:r>
                        <a:rPr lang="en-US" sz="2800" b="1" i="0" u="none" strike="noStrike" noProof="0">
                          <a:solidFill>
                            <a:srgbClr val="FF0000"/>
                          </a:solidFill>
                          <a:latin typeface="Calibri"/>
                        </a:rPr>
                        <a:t>Not concerned</a:t>
                      </a:r>
                      <a:r>
                        <a:rPr lang="en-US" sz="2800" b="1" i="0" u="none" strike="noStrike" noProof="0">
                          <a:latin typeface="Calibri"/>
                        </a:rPr>
                        <a:t> with the conditions of the society.</a:t>
                      </a:r>
                      <a:endParaRPr lang="en-US" sz="2800" b="1"/>
                    </a:p>
                  </a:txBody>
                  <a:tcPr/>
                </a:tc>
                <a:tc>
                  <a:txBody>
                    <a:bodyPr/>
                    <a:lstStyle/>
                    <a:p>
                      <a:pPr lvl="0">
                        <a:buNone/>
                      </a:pPr>
                      <a:r>
                        <a:rPr lang="en-US" sz="2800" b="1" i="0" u="none" strike="noStrike" noProof="0">
                          <a:solidFill>
                            <a:srgbClr val="FF0000"/>
                          </a:solidFill>
                          <a:latin typeface="Calibri"/>
                        </a:rPr>
                        <a:t>Concerned </a:t>
                      </a:r>
                      <a:r>
                        <a:rPr lang="en-US" sz="2800" b="1" i="0" u="none" strike="noStrike" noProof="0">
                          <a:latin typeface="Calibri"/>
                        </a:rPr>
                        <a:t>with the enabling conditions of the society.</a:t>
                      </a:r>
                      <a:endParaRPr lang="en-US" sz="2800" b="1"/>
                    </a:p>
                  </a:txBody>
                  <a:tcPr/>
                </a:tc>
                <a:extLst>
                  <a:ext uri="{0D108BD9-81ED-4DB2-BD59-A6C34878D82A}">
                    <a16:rowId xmlns:a16="http://schemas.microsoft.com/office/drawing/2014/main" xmlns="" val="2817948056"/>
                  </a:ext>
                </a:extLst>
              </a:tr>
            </a:tbl>
          </a:graphicData>
        </a:graphic>
      </p:graphicFrame>
    </p:spTree>
    <p:extLst>
      <p:ext uri="{BB962C8B-B14F-4D97-AF65-F5344CB8AC3E}">
        <p14:creationId xmlns="" xmlns:p14="http://schemas.microsoft.com/office/powerpoint/2010/main" val="4273450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xmlns="" id="{336356B7-4FD3-4BBC-8013-BDD75E4FBB39}"/>
              </a:ext>
            </a:extLst>
          </p:cNvPr>
          <p:cNvGraphicFramePr>
            <a:graphicFrameLocks noGrp="1"/>
          </p:cNvGraphicFramePr>
          <p:nvPr>
            <p:ph idx="1"/>
            <p:extLst>
              <p:ext uri="{D42A27DB-BD31-4B8C-83A1-F6EECF244321}">
                <p14:modId xmlns="" xmlns:p14="http://schemas.microsoft.com/office/powerpoint/2010/main" val="2403296776"/>
              </p:ext>
            </p:extLst>
          </p:nvPr>
        </p:nvGraphicFramePr>
        <p:xfrm>
          <a:off x="258792" y="244415"/>
          <a:ext cx="11609922" cy="6326036"/>
        </p:xfrm>
        <a:graphic>
          <a:graphicData uri="http://schemas.openxmlformats.org/drawingml/2006/table">
            <a:tbl>
              <a:tblPr firstRow="1" bandRow="1">
                <a:tableStyleId>{F5AB1C69-6EDB-4FF4-983F-18BD219EF322}</a:tableStyleId>
              </a:tblPr>
              <a:tblGrid>
                <a:gridCol w="968285">
                  <a:extLst>
                    <a:ext uri="{9D8B030D-6E8A-4147-A177-3AD203B41FA5}">
                      <a16:colId xmlns:a16="http://schemas.microsoft.com/office/drawing/2014/main" xmlns="" val="568945079"/>
                    </a:ext>
                  </a:extLst>
                </a:gridCol>
                <a:gridCol w="5190657">
                  <a:extLst>
                    <a:ext uri="{9D8B030D-6E8A-4147-A177-3AD203B41FA5}">
                      <a16:colId xmlns:a16="http://schemas.microsoft.com/office/drawing/2014/main" xmlns="" val="1652884574"/>
                    </a:ext>
                  </a:extLst>
                </a:gridCol>
                <a:gridCol w="5450980">
                  <a:extLst>
                    <a:ext uri="{9D8B030D-6E8A-4147-A177-3AD203B41FA5}">
                      <a16:colId xmlns:a16="http://schemas.microsoft.com/office/drawing/2014/main" xmlns="" val="1508077810"/>
                    </a:ext>
                  </a:extLst>
                </a:gridCol>
              </a:tblGrid>
              <a:tr h="1941949">
                <a:tc>
                  <a:txBody>
                    <a:bodyPr/>
                    <a:lstStyle/>
                    <a:p>
                      <a:pPr lvl="0" algn="ctr">
                        <a:buNone/>
                      </a:pPr>
                      <a:r>
                        <a:rPr lang="en-US" sz="2400" b="1"/>
                        <a:t>3</a:t>
                      </a:r>
                      <a:endParaRPr lang="en-US"/>
                    </a:p>
                  </a:txBody>
                  <a:tcPr/>
                </a:tc>
                <a:tc>
                  <a:txBody>
                    <a:bodyPr/>
                    <a:lstStyle/>
                    <a:p>
                      <a:pPr lvl="0">
                        <a:buNone/>
                      </a:pPr>
                      <a:r>
                        <a:rPr lang="en-US" sz="2800" b="1" i="0" u="none" strike="noStrike" noProof="0">
                          <a:latin typeface="Calibri"/>
                        </a:rPr>
                        <a:t>Concerned with explaining the idea of </a:t>
                      </a:r>
                      <a:r>
                        <a:rPr lang="en-US" sz="2800" b="1" i="0" u="none" strike="noStrike" noProof="0">
                          <a:solidFill>
                            <a:srgbClr val="FF0000"/>
                          </a:solidFill>
                          <a:latin typeface="Calibri"/>
                        </a:rPr>
                        <a:t>‘freedom from’.</a:t>
                      </a:r>
                      <a:endParaRPr lang="en-US" sz="2800" b="1">
                        <a:solidFill>
                          <a:srgbClr val="FF0000"/>
                        </a:solidFill>
                      </a:endParaRPr>
                    </a:p>
                  </a:txBody>
                  <a:tcPr/>
                </a:tc>
                <a:tc>
                  <a:txBody>
                    <a:bodyPr/>
                    <a:lstStyle/>
                    <a:p>
                      <a:pPr lvl="0">
                        <a:buNone/>
                      </a:pPr>
                      <a:r>
                        <a:rPr lang="en-US" sz="2800" b="1" i="0" u="none" strike="noStrike" noProof="0">
                          <a:latin typeface="Calibri"/>
                        </a:rPr>
                        <a:t>Concerned with explaining the idea of </a:t>
                      </a:r>
                      <a:r>
                        <a:rPr lang="en-US" sz="2800" b="1" i="0" u="none" strike="noStrike" noProof="0">
                          <a:solidFill>
                            <a:srgbClr val="FF0000"/>
                          </a:solidFill>
                          <a:latin typeface="Calibri"/>
                        </a:rPr>
                        <a:t>‘freedom to’.</a:t>
                      </a:r>
                      <a:endParaRPr lang="en-US" sz="2800" b="1">
                        <a:solidFill>
                          <a:srgbClr val="FF0000"/>
                        </a:solidFill>
                      </a:endParaRPr>
                    </a:p>
                  </a:txBody>
                  <a:tcPr/>
                </a:tc>
                <a:extLst>
                  <a:ext uri="{0D108BD9-81ED-4DB2-BD59-A6C34878D82A}">
                    <a16:rowId xmlns:a16="http://schemas.microsoft.com/office/drawing/2014/main" xmlns="" val="1936969942"/>
                  </a:ext>
                </a:extLst>
              </a:tr>
              <a:tr h="1853672">
                <a:tc>
                  <a:txBody>
                    <a:bodyPr/>
                    <a:lstStyle/>
                    <a:p>
                      <a:pPr lvl="0" algn="ctr">
                        <a:buNone/>
                      </a:pPr>
                      <a:r>
                        <a:rPr lang="en-US" sz="2400" b="1"/>
                        <a:t>4</a:t>
                      </a:r>
                      <a:endParaRPr lang="en-US"/>
                    </a:p>
                  </a:txBody>
                  <a:tcPr/>
                </a:tc>
                <a:tc>
                  <a:txBody>
                    <a:bodyPr/>
                    <a:lstStyle/>
                    <a:p>
                      <a:pPr lvl="0">
                        <a:buNone/>
                      </a:pPr>
                      <a:r>
                        <a:rPr lang="en-US" sz="2800" b="1" i="0" u="none" strike="noStrike" noProof="0">
                          <a:latin typeface="Calibri"/>
                        </a:rPr>
                        <a:t>Area comes into </a:t>
                      </a:r>
                      <a:r>
                        <a:rPr lang="en-US" sz="2800" b="1" i="0" u="none" strike="noStrike" noProof="0">
                          <a:solidFill>
                            <a:srgbClr val="FF0000"/>
                          </a:solidFill>
                          <a:latin typeface="Calibri"/>
                        </a:rPr>
                        <a:t>personal domain</a:t>
                      </a:r>
                      <a:r>
                        <a:rPr lang="en-US" sz="2800" b="1" i="0" u="none" strike="noStrike" noProof="0">
                          <a:latin typeface="Calibri"/>
                        </a:rPr>
                        <a:t> of the individual.</a:t>
                      </a:r>
                      <a:endParaRPr lang="en-US" sz="2800" b="1"/>
                    </a:p>
                  </a:txBody>
                  <a:tcPr/>
                </a:tc>
                <a:tc>
                  <a:txBody>
                    <a:bodyPr/>
                    <a:lstStyle/>
                    <a:p>
                      <a:pPr lvl="0">
                        <a:buNone/>
                      </a:pPr>
                      <a:r>
                        <a:rPr lang="en-US" sz="2800" b="1" i="0" u="none" strike="noStrike" noProof="0">
                          <a:latin typeface="Calibri"/>
                        </a:rPr>
                        <a:t>Area comes into </a:t>
                      </a:r>
                      <a:r>
                        <a:rPr lang="en-US" sz="2800" b="1" i="0" u="none" strike="noStrike" noProof="0">
                          <a:solidFill>
                            <a:srgbClr val="FF0000"/>
                          </a:solidFill>
                          <a:latin typeface="Calibri"/>
                        </a:rPr>
                        <a:t>social domain</a:t>
                      </a:r>
                      <a:r>
                        <a:rPr lang="en-US" sz="2800" b="1" i="0" u="none" strike="noStrike" noProof="0">
                          <a:latin typeface="Calibri"/>
                        </a:rPr>
                        <a:t> of the individual.</a:t>
                      </a:r>
                      <a:endParaRPr lang="en-US" sz="2800" b="1"/>
                    </a:p>
                  </a:txBody>
                  <a:tcPr/>
                </a:tc>
                <a:extLst>
                  <a:ext uri="{0D108BD9-81ED-4DB2-BD59-A6C34878D82A}">
                    <a16:rowId xmlns:a16="http://schemas.microsoft.com/office/drawing/2014/main" xmlns="" val="3258713944"/>
                  </a:ext>
                </a:extLst>
              </a:tr>
              <a:tr h="2530415">
                <a:tc>
                  <a:txBody>
                    <a:bodyPr/>
                    <a:lstStyle/>
                    <a:p>
                      <a:pPr lvl="0" algn="ctr">
                        <a:buNone/>
                      </a:pPr>
                      <a:r>
                        <a:rPr lang="en-US" sz="2400" b="1"/>
                        <a:t>5</a:t>
                      </a:r>
                      <a:endParaRPr lang="en-US"/>
                    </a:p>
                  </a:txBody>
                  <a:tcPr/>
                </a:tc>
                <a:tc>
                  <a:txBody>
                    <a:bodyPr/>
                    <a:lstStyle/>
                    <a:p>
                      <a:pPr lvl="0">
                        <a:buNone/>
                      </a:pPr>
                      <a:r>
                        <a:rPr lang="en-US" sz="2800" b="1" i="0" u="none" strike="noStrike" noProof="0">
                          <a:latin typeface="Calibri"/>
                        </a:rPr>
                        <a:t>More negative liberty </a:t>
                      </a:r>
                      <a:r>
                        <a:rPr lang="en-US" sz="2800" b="1" i="0" u="none" strike="noStrike" noProof="0">
                          <a:solidFill>
                            <a:srgbClr val="FF0000"/>
                          </a:solidFill>
                          <a:latin typeface="Calibri"/>
                        </a:rPr>
                        <a:t>leads to more freedom.</a:t>
                      </a:r>
                      <a:endParaRPr lang="en-US" sz="2800" b="1">
                        <a:solidFill>
                          <a:srgbClr val="FF0000"/>
                        </a:solidFill>
                      </a:endParaRPr>
                    </a:p>
                  </a:txBody>
                  <a:tcPr/>
                </a:tc>
                <a:tc>
                  <a:txBody>
                    <a:bodyPr/>
                    <a:lstStyle/>
                    <a:p>
                      <a:pPr lvl="0">
                        <a:buNone/>
                      </a:pPr>
                      <a:r>
                        <a:rPr lang="en-US" sz="2800" b="1" i="0" u="none" strike="noStrike" noProof="0">
                          <a:latin typeface="Calibri"/>
                        </a:rPr>
                        <a:t>More positive liberty checks excess of freedom to an individual, </a:t>
                      </a:r>
                      <a:r>
                        <a:rPr lang="en-US" sz="2800" b="1" i="0" u="none" strike="noStrike" noProof="0">
                          <a:solidFill>
                            <a:srgbClr val="FF0000"/>
                          </a:solidFill>
                          <a:latin typeface="Calibri"/>
                        </a:rPr>
                        <a:t>which could be an obstruction for social stability.</a:t>
                      </a:r>
                      <a:endParaRPr lang="en-US" sz="2800" b="1">
                        <a:solidFill>
                          <a:srgbClr val="FF0000"/>
                        </a:solidFill>
                      </a:endParaRPr>
                    </a:p>
                  </a:txBody>
                  <a:tcPr/>
                </a:tc>
                <a:extLst>
                  <a:ext uri="{0D108BD9-81ED-4DB2-BD59-A6C34878D82A}">
                    <a16:rowId xmlns:a16="http://schemas.microsoft.com/office/drawing/2014/main" xmlns="" val="2539664880"/>
                  </a:ext>
                </a:extLst>
              </a:tr>
            </a:tbl>
          </a:graphicData>
        </a:graphic>
      </p:graphicFrame>
    </p:spTree>
    <p:extLst>
      <p:ext uri="{BB962C8B-B14F-4D97-AF65-F5344CB8AC3E}">
        <p14:creationId xmlns="" xmlns:p14="http://schemas.microsoft.com/office/powerpoint/2010/main" val="1159985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866FB61-5CF3-46B3-94DC-EC4498A29B43}"/>
              </a:ext>
            </a:extLst>
          </p:cNvPr>
          <p:cNvSpPr>
            <a:spLocks noGrp="1"/>
          </p:cNvSpPr>
          <p:nvPr>
            <p:ph idx="1"/>
          </p:nvPr>
        </p:nvSpPr>
        <p:spPr>
          <a:xfrm>
            <a:off x="4015596" y="790455"/>
            <a:ext cx="7985184" cy="4351338"/>
          </a:xfrm>
        </p:spPr>
        <p:txBody>
          <a:bodyPr vert="horz" lIns="91440" tIns="45720" rIns="91440" bIns="45720" rtlCol="0" anchor="t">
            <a:noAutofit/>
          </a:bodyPr>
          <a:lstStyle/>
          <a:p>
            <a:pPr marL="0" indent="0">
              <a:buNone/>
            </a:pPr>
            <a:r>
              <a:rPr lang="en-US" sz="4000" b="1">
                <a:cs typeface="Calibri"/>
              </a:rPr>
              <a:t>Negative Liberty defines the personal area of an individual, there is no external authority.</a:t>
            </a:r>
            <a:endParaRPr lang="en-US" sz="4000">
              <a:ea typeface="+mn-lt"/>
              <a:cs typeface="+mn-lt"/>
            </a:endParaRPr>
          </a:p>
          <a:p>
            <a:pPr marL="0" indent="0">
              <a:buNone/>
            </a:pPr>
            <a:endParaRPr lang="en-US" sz="4000" b="1">
              <a:ea typeface="+mn-lt"/>
              <a:cs typeface="+mn-lt"/>
            </a:endParaRPr>
          </a:p>
          <a:p>
            <a:pPr marL="0" indent="0">
              <a:buNone/>
            </a:pPr>
            <a:endParaRPr lang="en-US" sz="4000" b="1">
              <a:cs typeface="Calibri"/>
            </a:endParaRPr>
          </a:p>
          <a:p>
            <a:pPr marL="0" indent="0">
              <a:buNone/>
            </a:pPr>
            <a:r>
              <a:rPr lang="en-US" sz="4000" b="1">
                <a:solidFill>
                  <a:srgbClr val="FF0000"/>
                </a:solidFill>
                <a:cs typeface="Calibri"/>
              </a:rPr>
              <a:t>True/ False</a:t>
            </a:r>
          </a:p>
          <a:p>
            <a:pPr marL="0" indent="0">
              <a:buNone/>
            </a:pPr>
            <a:endParaRPr lang="en-US" sz="4000" b="1">
              <a:cs typeface="Calibri"/>
            </a:endParaRPr>
          </a:p>
          <a:p>
            <a:pPr marL="0" indent="0">
              <a:buNone/>
            </a:pPr>
            <a:endParaRPr lang="en-US" b="1">
              <a:cs typeface="Calibri"/>
            </a:endParaRPr>
          </a:p>
          <a:p>
            <a:endParaRPr lang="en-US">
              <a:cs typeface="Calibri"/>
            </a:endParaRPr>
          </a:p>
        </p:txBody>
      </p:sp>
      <p:pic>
        <p:nvPicPr>
          <p:cNvPr id="5" name="Picture 5" descr="A close up of a logo&#10;&#10;Description generated with high confidence">
            <a:extLst>
              <a:ext uri="{FF2B5EF4-FFF2-40B4-BE49-F238E27FC236}">
                <a16:creationId xmlns:a16="http://schemas.microsoft.com/office/drawing/2014/main" xmlns="" id="{4077827E-7BB6-4632-8349-2E36AF088DF0}"/>
              </a:ext>
            </a:extLst>
          </p:cNvPr>
          <p:cNvPicPr>
            <a:picLocks noChangeAspect="1"/>
          </p:cNvPicPr>
          <p:nvPr/>
        </p:nvPicPr>
        <p:blipFill rotWithShape="1">
          <a:blip r:embed="rId2"/>
          <a:srcRect l="13901" r="6342"/>
          <a:stretch/>
        </p:blipFill>
        <p:spPr>
          <a:xfrm>
            <a:off x="20" y="10"/>
            <a:ext cx="4017345" cy="6857990"/>
          </a:xfrm>
          <a:prstGeom prst="rect">
            <a:avLst/>
          </a:prstGeom>
          <a:effectLst/>
        </p:spPr>
      </p:pic>
    </p:spTree>
    <p:extLst>
      <p:ext uri="{BB962C8B-B14F-4D97-AF65-F5344CB8AC3E}">
        <p14:creationId xmlns="" xmlns:p14="http://schemas.microsoft.com/office/powerpoint/2010/main" val="2239247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0D2787-72A9-4920-929E-89A9AA534868}"/>
              </a:ext>
            </a:extLst>
          </p:cNvPr>
          <p:cNvSpPr>
            <a:spLocks noGrp="1"/>
          </p:cNvSpPr>
          <p:nvPr>
            <p:ph type="title"/>
          </p:nvPr>
        </p:nvSpPr>
        <p:spPr>
          <a:xfrm>
            <a:off x="-3183" y="442"/>
            <a:ext cx="6232095" cy="1062644"/>
          </a:xfrm>
        </p:spPr>
        <p:txBody>
          <a:bodyPr vert="horz" lIns="91440" tIns="45720" rIns="91440" bIns="45720" rtlCol="0" anchor="b">
            <a:normAutofit fontScale="90000"/>
          </a:bodyPr>
          <a:lstStyle/>
          <a:p>
            <a:r>
              <a:rPr lang="en-US"/>
              <a:t> </a:t>
            </a:r>
            <a:r>
              <a:rPr lang="en-US" b="1" u="sng">
                <a:latin typeface="Calibri "/>
              </a:rPr>
              <a:t>Freedom </a:t>
            </a:r>
            <a:r>
              <a:rPr lang="en-US" b="1" u="sng" kern="1200">
                <a:latin typeface="Calibri "/>
              </a:rPr>
              <a:t>of Expression(F0E)</a:t>
            </a:r>
          </a:p>
        </p:txBody>
      </p:sp>
      <p:cxnSp>
        <p:nvCxnSpPr>
          <p:cNvPr id="10" name="Straight Connector 9">
            <a:extLst>
              <a:ext uri="{FF2B5EF4-FFF2-40B4-BE49-F238E27FC236}">
                <a16:creationId xmlns:a16="http://schemas.microsoft.com/office/drawing/2014/main" xmlns="" id="{39B7FDC9-F0CE-43A7-9F2A-83DD09DC345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5" descr="A close up of a sign&#10;&#10;Description generated with very high confidence">
            <a:extLst>
              <a:ext uri="{FF2B5EF4-FFF2-40B4-BE49-F238E27FC236}">
                <a16:creationId xmlns:a16="http://schemas.microsoft.com/office/drawing/2014/main" xmlns="" id="{0E9545DF-F2B6-4053-BF45-DAE8B5F8677F}"/>
              </a:ext>
            </a:extLst>
          </p:cNvPr>
          <p:cNvPicPr>
            <a:picLocks noChangeAspect="1"/>
          </p:cNvPicPr>
          <p:nvPr/>
        </p:nvPicPr>
        <p:blipFill rotWithShape="1">
          <a:blip r:embed="rId2"/>
          <a:srcRect r="-1710" b="10105"/>
          <a:stretch/>
        </p:blipFill>
        <p:spPr>
          <a:xfrm>
            <a:off x="150740" y="1488388"/>
            <a:ext cx="3424030" cy="3712225"/>
          </a:xfrm>
          <a:prstGeom prst="rect">
            <a:avLst/>
          </a:prstGeom>
        </p:spPr>
      </p:pic>
      <p:sp>
        <p:nvSpPr>
          <p:cNvPr id="3" name="TextBox 2">
            <a:extLst>
              <a:ext uri="{FF2B5EF4-FFF2-40B4-BE49-F238E27FC236}">
                <a16:creationId xmlns:a16="http://schemas.microsoft.com/office/drawing/2014/main" xmlns="" id="{F5789C19-234C-484C-B651-511DA8A0E428}"/>
              </a:ext>
            </a:extLst>
          </p:cNvPr>
          <p:cNvSpPr txBox="1"/>
          <p:nvPr/>
        </p:nvSpPr>
        <p:spPr>
          <a:xfrm>
            <a:off x="3502325" y="1719532"/>
            <a:ext cx="856602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3200" b="1">
                <a:latin typeface="Calibri"/>
                <a:cs typeface="Arial"/>
              </a:rPr>
              <a:t>FOE means the freedom to </a:t>
            </a:r>
            <a:r>
              <a:rPr lang="en-US" sz="3200" b="1">
                <a:solidFill>
                  <a:srgbClr val="FF0000"/>
                </a:solidFill>
                <a:latin typeface="Calibri"/>
                <a:cs typeface="Arial"/>
              </a:rPr>
              <a:t>express</a:t>
            </a:r>
            <a:r>
              <a:rPr lang="en-US" sz="3200" b="1">
                <a:latin typeface="Calibri"/>
                <a:cs typeface="Arial"/>
              </a:rPr>
              <a:t> one’s views through speech, writing etc.</a:t>
            </a:r>
          </a:p>
          <a:p>
            <a:pPr>
              <a:buChar char="•"/>
            </a:pPr>
            <a:r>
              <a:rPr lang="en-US" sz="3200" b="1">
                <a:latin typeface="Calibri"/>
                <a:cs typeface="Arial"/>
              </a:rPr>
              <a:t>It is considered to belong to the </a:t>
            </a:r>
            <a:r>
              <a:rPr lang="en-US" sz="3200" b="1">
                <a:solidFill>
                  <a:srgbClr val="FF0000"/>
                </a:solidFill>
                <a:latin typeface="Calibri"/>
                <a:cs typeface="Arial"/>
              </a:rPr>
              <a:t>minimum</a:t>
            </a:r>
            <a:r>
              <a:rPr lang="en-US" sz="3200" b="1">
                <a:latin typeface="Calibri"/>
                <a:cs typeface="Arial"/>
              </a:rPr>
              <a:t> area of ‘</a:t>
            </a:r>
            <a:r>
              <a:rPr lang="en-US" sz="3200" b="1">
                <a:solidFill>
                  <a:srgbClr val="FF0000"/>
                </a:solidFill>
                <a:latin typeface="Calibri"/>
                <a:cs typeface="Arial"/>
              </a:rPr>
              <a:t>non-interference</a:t>
            </a:r>
            <a:r>
              <a:rPr lang="en-US" sz="3200" b="1">
                <a:latin typeface="Calibri"/>
                <a:cs typeface="Arial"/>
              </a:rPr>
              <a:t>’, that is, </a:t>
            </a:r>
            <a:r>
              <a:rPr lang="en-US" sz="3200" b="1">
                <a:solidFill>
                  <a:srgbClr val="FF0000"/>
                </a:solidFill>
                <a:latin typeface="Calibri"/>
                <a:cs typeface="Arial"/>
              </a:rPr>
              <a:t>negative liberty</a:t>
            </a:r>
            <a:r>
              <a:rPr lang="en-US" sz="3200" b="1">
                <a:latin typeface="Calibri"/>
                <a:cs typeface="Arial"/>
              </a:rPr>
              <a:t>.</a:t>
            </a:r>
          </a:p>
          <a:p>
            <a:pPr>
              <a:buChar char="•"/>
            </a:pPr>
            <a:r>
              <a:rPr lang="en-US" sz="3200" b="1">
                <a:latin typeface="Calibri"/>
                <a:cs typeface="Arial"/>
              </a:rPr>
              <a:t>According to the </a:t>
            </a:r>
            <a:r>
              <a:rPr lang="en-US" sz="3200" b="1">
                <a:solidFill>
                  <a:srgbClr val="FF0000"/>
                </a:solidFill>
                <a:latin typeface="Calibri"/>
                <a:cs typeface="Arial"/>
              </a:rPr>
              <a:t>provisions</a:t>
            </a:r>
            <a:r>
              <a:rPr lang="en-US" sz="3200" b="1">
                <a:latin typeface="Calibri"/>
                <a:cs typeface="Arial"/>
              </a:rPr>
              <a:t> of the Indian Constitution, </a:t>
            </a:r>
            <a:r>
              <a:rPr lang="en-US" sz="3200" b="1">
                <a:solidFill>
                  <a:srgbClr val="FF0000"/>
                </a:solidFill>
                <a:latin typeface="Calibri"/>
                <a:cs typeface="Arial"/>
              </a:rPr>
              <a:t>this is a fundamental right.</a:t>
            </a:r>
          </a:p>
          <a:p>
            <a:pPr>
              <a:buChar char="•"/>
            </a:pPr>
            <a:r>
              <a:rPr lang="en-US" sz="3200" b="1">
                <a:latin typeface="Calibri"/>
                <a:cs typeface="Arial"/>
              </a:rPr>
              <a:t>Society </a:t>
            </a:r>
            <a:r>
              <a:rPr lang="en-US" sz="3200" b="1">
                <a:solidFill>
                  <a:srgbClr val="FF0000"/>
                </a:solidFill>
                <a:latin typeface="Calibri"/>
                <a:cs typeface="Arial"/>
              </a:rPr>
              <a:t>cannot restrict</a:t>
            </a:r>
            <a:r>
              <a:rPr lang="en-US" sz="3200" b="1">
                <a:latin typeface="Calibri"/>
                <a:cs typeface="Arial"/>
              </a:rPr>
              <a:t> people from expressing themselves freely whether it agrees with their views or not.</a:t>
            </a:r>
          </a:p>
        </p:txBody>
      </p:sp>
    </p:spTree>
    <p:extLst>
      <p:ext uri="{BB962C8B-B14F-4D97-AF65-F5344CB8AC3E}">
        <p14:creationId xmlns="" xmlns:p14="http://schemas.microsoft.com/office/powerpoint/2010/main" val="1082854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xmlns="" id="{6A84B152-3496-4C52-AF08-97AFFC09D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xmlns="" id="{6B2ADB95-0FA3-4BD7-A8AC-89D014A83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xmlns="" id="{C924DBCE-E731-4B22-8181-A39C1D8627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xmlns="" id="{4CBF9756-6AC8-4C65-84DF-56FBFFA1D8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4" name="Picture 4" descr="A picture containing drawing&#10;&#10;Description generated with very high confidence">
            <a:extLst>
              <a:ext uri="{FF2B5EF4-FFF2-40B4-BE49-F238E27FC236}">
                <a16:creationId xmlns:a16="http://schemas.microsoft.com/office/drawing/2014/main" xmlns="" id="{98CA1B5F-957A-48CD-B059-6D2F38212C00}"/>
              </a:ext>
            </a:extLst>
          </p:cNvPr>
          <p:cNvPicPr>
            <a:picLocks noGrp="1" noChangeAspect="1"/>
          </p:cNvPicPr>
          <p:nvPr>
            <p:ph idx="1"/>
          </p:nvPr>
        </p:nvPicPr>
        <p:blipFill rotWithShape="1">
          <a:blip r:embed="rId2"/>
          <a:srcRect r="1" b="7297"/>
          <a:stretch/>
        </p:blipFill>
        <p:spPr>
          <a:xfrm>
            <a:off x="8082653" y="1621579"/>
            <a:ext cx="3855434"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41" name="Freeform: Shape 40">
            <a:extLst>
              <a:ext uri="{FF2B5EF4-FFF2-40B4-BE49-F238E27FC236}">
                <a16:creationId xmlns:a16="http://schemas.microsoft.com/office/drawing/2014/main" xmlns="" id="{2D385988-EAAF-4C27-AF8A-2BFBECAF3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3" name="Straight Connector 42">
            <a:extLst>
              <a:ext uri="{FF2B5EF4-FFF2-40B4-BE49-F238E27FC236}">
                <a16:creationId xmlns:a16="http://schemas.microsoft.com/office/drawing/2014/main" xmlns="" id="{43621FD4-D14D-45D5-9A57-9A2DE5EA59C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5" name="Freeform: Shape 44">
            <a:extLst>
              <a:ext uri="{FF2B5EF4-FFF2-40B4-BE49-F238E27FC236}">
                <a16:creationId xmlns:a16="http://schemas.microsoft.com/office/drawing/2014/main" xmlns="" id="{B621D332-7329-4994-8836-C429A51B7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xmlns="" id="{2D20F754-35A9-4508-BE3C-C59996D143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 name="TextBox 1">
            <a:extLst>
              <a:ext uri="{FF2B5EF4-FFF2-40B4-BE49-F238E27FC236}">
                <a16:creationId xmlns:a16="http://schemas.microsoft.com/office/drawing/2014/main" xmlns="" id="{693545EB-8814-4DDF-9556-EB8F899E4C98}"/>
              </a:ext>
            </a:extLst>
          </p:cNvPr>
          <p:cNvSpPr txBox="1"/>
          <p:nvPr/>
        </p:nvSpPr>
        <p:spPr>
          <a:xfrm>
            <a:off x="138023" y="310551"/>
            <a:ext cx="8925463" cy="649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2800" b="1">
                <a:latin typeface="Calibri"/>
                <a:cs typeface="Arial"/>
              </a:rPr>
              <a:t>A reasonable restriction of </a:t>
            </a:r>
            <a:r>
              <a:rPr lang="en-US" sz="2800" b="1">
                <a:solidFill>
                  <a:srgbClr val="FF0000"/>
                </a:solidFill>
                <a:latin typeface="Calibri"/>
                <a:cs typeface="Arial"/>
              </a:rPr>
              <a:t>FOE</a:t>
            </a:r>
            <a:r>
              <a:rPr lang="en-US" sz="2800" b="1">
                <a:latin typeface="Calibri"/>
                <a:cs typeface="Arial"/>
              </a:rPr>
              <a:t> is one that </a:t>
            </a:r>
            <a:r>
              <a:rPr lang="en-US" sz="2800" b="1">
                <a:solidFill>
                  <a:srgbClr val="FF0000"/>
                </a:solidFill>
                <a:latin typeface="Calibri"/>
                <a:cs typeface="Arial"/>
              </a:rPr>
              <a:t>allows society to function smoothly and curbs interference in privacy.</a:t>
            </a:r>
          </a:p>
          <a:p>
            <a:pPr>
              <a:buChar char="•"/>
            </a:pPr>
            <a:r>
              <a:rPr lang="en-US" sz="2800" b="1">
                <a:latin typeface="Calibri"/>
                <a:cs typeface="Arial"/>
              </a:rPr>
              <a:t>These restrictions are </a:t>
            </a:r>
            <a:r>
              <a:rPr lang="en-US" sz="2800" b="1">
                <a:solidFill>
                  <a:srgbClr val="FF0000"/>
                </a:solidFill>
                <a:latin typeface="Calibri"/>
                <a:cs typeface="Arial"/>
              </a:rPr>
              <a:t>reasonable</a:t>
            </a:r>
            <a:r>
              <a:rPr lang="en-US" sz="2800" b="1">
                <a:latin typeface="Calibri"/>
                <a:cs typeface="Arial"/>
              </a:rPr>
              <a:t> as they are </a:t>
            </a:r>
            <a:r>
              <a:rPr lang="en-US" sz="2800" b="1">
                <a:solidFill>
                  <a:srgbClr val="FF0000"/>
                </a:solidFill>
                <a:latin typeface="Calibri"/>
                <a:cs typeface="Arial"/>
              </a:rPr>
              <a:t>necessary</a:t>
            </a:r>
            <a:r>
              <a:rPr lang="en-US" sz="2800" b="1">
                <a:latin typeface="Calibri"/>
                <a:cs typeface="Arial"/>
              </a:rPr>
              <a:t> to run the society smoothly.</a:t>
            </a:r>
          </a:p>
          <a:p>
            <a:r>
              <a:rPr lang="en-US" sz="2800" b="1">
                <a:latin typeface="Calibri"/>
                <a:cs typeface="Arial"/>
              </a:rPr>
              <a:t>Following are </a:t>
            </a:r>
            <a:r>
              <a:rPr lang="en-US" sz="2800" b="1">
                <a:solidFill>
                  <a:srgbClr val="FF0000"/>
                </a:solidFill>
                <a:latin typeface="Calibri"/>
                <a:cs typeface="Arial"/>
              </a:rPr>
              <a:t>some reasonable restrictions on freedom of speech.</a:t>
            </a:r>
          </a:p>
          <a:p>
            <a:endParaRPr lang="en-US" sz="2800" b="1">
              <a:solidFill>
                <a:srgbClr val="FF0000"/>
              </a:solidFill>
              <a:latin typeface="Calibri"/>
              <a:cs typeface="Arial"/>
            </a:endParaRPr>
          </a:p>
          <a:p>
            <a:endParaRPr lang="en-US" sz="2800" b="1">
              <a:solidFill>
                <a:srgbClr val="FF0000"/>
              </a:solidFill>
              <a:latin typeface="Calibri"/>
              <a:cs typeface="Arial"/>
            </a:endParaRPr>
          </a:p>
          <a:p>
            <a:pPr>
              <a:buChar char="•"/>
            </a:pPr>
            <a:r>
              <a:rPr lang="en-US" sz="2400" b="1" i="1">
                <a:latin typeface="Calibri"/>
                <a:cs typeface="Arial"/>
              </a:rPr>
              <a:t>Freedom of speech cannot interfere in someone’s privacy. Employees of Royal household of England are constrained by contract from disclosing any inner affairs of the royal household.</a:t>
            </a:r>
          </a:p>
          <a:p>
            <a:endParaRPr lang="en-US" sz="2400" b="1" i="1">
              <a:latin typeface="Calibri"/>
              <a:cs typeface="Arial"/>
            </a:endParaRPr>
          </a:p>
          <a:p>
            <a:endParaRPr lang="en-US" sz="2400" b="1" i="1">
              <a:latin typeface="Calibri"/>
              <a:cs typeface="Arial"/>
            </a:endParaRPr>
          </a:p>
          <a:p>
            <a:pPr>
              <a:buChar char="•"/>
            </a:pPr>
            <a:r>
              <a:rPr lang="en-US" sz="2400" b="1" i="1">
                <a:latin typeface="Calibri"/>
                <a:cs typeface="Arial"/>
              </a:rPr>
              <a:t>Another example of putting restriction on freedom of speech is of film censor board. Censor board of films ban some portion of film to prevent adverse effect on society or disturbance of peace.</a:t>
            </a:r>
          </a:p>
        </p:txBody>
      </p:sp>
    </p:spTree>
    <p:extLst>
      <p:ext uri="{BB962C8B-B14F-4D97-AF65-F5344CB8AC3E}">
        <p14:creationId xmlns="" xmlns:p14="http://schemas.microsoft.com/office/powerpoint/2010/main" val="2991918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C54A3646-77FE-4862-96CE-45260829B1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3F6FA249-9C10-48B9-9F72-1F333D8A948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036894FA-6F9A-4863-AEC5-B734F4226C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6B103C0B-E1BF-4BF0-9605-7426160F9E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B796B9AB-146B-42B0-B1F4-7EF69C521A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0B8CEE20-F67A-4CFC-88F1-4C942EB624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6B823E68-E880-4A79-82AD-6088E1DEAD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C90FFE78-151B-4C6F-893F-6832706022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3A2B9B53-0432-42A0-ACC1-23CCDB1183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142954D5-E17A-4C4B-B575-9D2BE72C64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2317E4B1-5573-4066-895C-2FB759804A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EBA723B4-613D-41FA-93E8-94173C930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D2693AEC-A60D-40B1-87B3-1EF30A56D4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0EFB57B1-129C-4CA5-9513-29226043BF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AC89A1FD-35E1-4574-A439-61C20F457D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4D55D1DF-59D8-4B47-87C4-FB3A82689AE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F99FF32E-3548-4B4D-894E-B3A06C12A7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5005D0D4-EFA9-4355-BA9B-A7B46F9412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6350B02F-5937-44B9-83F4-9C970BE963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F21A245F-C10F-495E-BD0E-CE576C7F0D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6F524856-7B56-403B-B504-044710FD545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4E6D29BC-894B-4228-9F3F-92037EA396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E03B2DC6-DF02-45CB-AC7C-6EBBD359C3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00D0C16-8549-4373-8B7C-3555082CEA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4"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DEA955A2-BFBA-4BCB-8F3E-30876F0618D4}"/>
              </a:ext>
            </a:extLst>
          </p:cNvPr>
          <p:cNvSpPr>
            <a:spLocks noGrp="1"/>
          </p:cNvSpPr>
          <p:nvPr>
            <p:ph type="title"/>
          </p:nvPr>
        </p:nvSpPr>
        <p:spPr>
          <a:xfrm>
            <a:off x="3613605" y="294908"/>
            <a:ext cx="6227064" cy="1234440"/>
          </a:xfrm>
        </p:spPr>
        <p:txBody>
          <a:bodyPr anchor="t">
            <a:normAutofit/>
          </a:bodyPr>
          <a:lstStyle/>
          <a:p>
            <a:r>
              <a:rPr lang="en-US" sz="4000">
                <a:solidFill>
                  <a:schemeClr val="accent1"/>
                </a:solidFill>
                <a:latin typeface="Calibri"/>
                <a:ea typeface="+mj-lt"/>
                <a:cs typeface="+mj-lt"/>
              </a:rPr>
              <a:t>                   </a:t>
            </a:r>
            <a:r>
              <a:rPr lang="en-US" sz="4000" b="1">
                <a:solidFill>
                  <a:schemeClr val="accent1"/>
                </a:solidFill>
                <a:latin typeface="Calibri"/>
                <a:ea typeface="+mj-lt"/>
                <a:cs typeface="+mj-lt"/>
              </a:rPr>
              <a:t>J.S.MiII view</a:t>
            </a:r>
            <a:endParaRPr lang="en-US" sz="4000" b="1">
              <a:solidFill>
                <a:schemeClr val="accent1"/>
              </a:solidFill>
              <a:latin typeface="Calibri"/>
              <a:cs typeface="Calibri Light"/>
            </a:endParaRPr>
          </a:p>
        </p:txBody>
      </p:sp>
      <p:sp>
        <p:nvSpPr>
          <p:cNvPr id="35" name="Isosceles Triangle 34">
            <a:extLst>
              <a:ext uri="{FF2B5EF4-FFF2-40B4-BE49-F238E27FC236}">
                <a16:creationId xmlns:a16="http://schemas.microsoft.com/office/drawing/2014/main" xmlns="" id="{C7341777-0F86-4E1E-A07F-2076F00D04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xmlns="" id="{8761381E-F166-4EDE-B6D8-50663AF6DBA3}"/>
              </a:ext>
            </a:extLst>
          </p:cNvPr>
          <p:cNvSpPr>
            <a:spLocks noGrp="1"/>
          </p:cNvSpPr>
          <p:nvPr>
            <p:ph idx="1"/>
          </p:nvPr>
        </p:nvSpPr>
        <p:spPr>
          <a:xfrm>
            <a:off x="2089606" y="1243010"/>
            <a:ext cx="9749515" cy="4982846"/>
          </a:xfrm>
        </p:spPr>
        <p:txBody>
          <a:bodyPr vert="horz" lIns="91440" tIns="45720" rIns="91440" bIns="45720" rtlCol="0" anchor="t">
            <a:noAutofit/>
          </a:bodyPr>
          <a:lstStyle/>
          <a:p>
            <a:pPr>
              <a:buNone/>
            </a:pPr>
            <a:r>
              <a:rPr lang="en-US" sz="3200" b="1">
                <a:ea typeface="+mn-lt"/>
                <a:cs typeface="+mn-lt"/>
              </a:rPr>
              <a:t>In his book </a:t>
            </a:r>
            <a:r>
              <a:rPr lang="en-US" sz="3200" b="1">
                <a:solidFill>
                  <a:srgbClr val="0070C0"/>
                </a:solidFill>
                <a:ea typeface="+mn-lt"/>
                <a:cs typeface="+mn-lt"/>
              </a:rPr>
              <a:t>On Liberty</a:t>
            </a:r>
            <a:r>
              <a:rPr lang="en-US" sz="3200" b="1">
                <a:ea typeface="+mn-lt"/>
                <a:cs typeface="+mn-lt"/>
              </a:rPr>
              <a:t>, he offers 4 reasons as to why there should be Freedom of Expression even for those who believe ideas that appear ‘false’ or misleading today.</a:t>
            </a:r>
            <a:endParaRPr lang="en-US" sz="3200" b="1">
              <a:cs typeface="Calibri"/>
            </a:endParaRPr>
          </a:p>
          <a:p>
            <a:pPr>
              <a:buNone/>
            </a:pPr>
            <a:r>
              <a:rPr lang="en-US" sz="3200" b="1">
                <a:ea typeface="+mn-lt"/>
                <a:cs typeface="+mn-lt"/>
              </a:rPr>
              <a:t>I. No idea is completely false.</a:t>
            </a:r>
            <a:endParaRPr lang="en-US" sz="3200" b="1">
              <a:cs typeface="Calibri"/>
            </a:endParaRPr>
          </a:p>
          <a:p>
            <a:pPr>
              <a:buNone/>
            </a:pPr>
            <a:r>
              <a:rPr lang="en-US" sz="3200" b="1">
                <a:ea typeface="+mn-lt"/>
                <a:cs typeface="+mn-lt"/>
              </a:rPr>
              <a:t>2. Truth does not emerge by itself.</a:t>
            </a:r>
            <a:endParaRPr lang="en-US" sz="3200" b="1">
              <a:cs typeface="Calibri"/>
            </a:endParaRPr>
          </a:p>
          <a:p>
            <a:pPr>
              <a:buNone/>
            </a:pPr>
            <a:r>
              <a:rPr lang="en-US" sz="3200" b="1">
                <a:ea typeface="+mn-lt"/>
                <a:cs typeface="+mn-lt"/>
              </a:rPr>
              <a:t>3. This conflict of ideas is valuable not just in the past but is of continuing value for all times.</a:t>
            </a:r>
            <a:endParaRPr lang="en-US" sz="3200" b="1">
              <a:cs typeface="Calibri"/>
            </a:endParaRPr>
          </a:p>
          <a:p>
            <a:pPr>
              <a:buNone/>
            </a:pPr>
            <a:r>
              <a:rPr lang="en-US" sz="3200" b="1">
                <a:ea typeface="+mn-lt"/>
                <a:cs typeface="+mn-lt"/>
              </a:rPr>
              <a:t>4. We cannot be sure that what we consider true is actually true.</a:t>
            </a:r>
            <a:endParaRPr lang="en-US" sz="3200" b="1">
              <a:cs typeface="Calibri"/>
            </a:endParaRPr>
          </a:p>
          <a:p>
            <a:pPr marL="0" indent="0">
              <a:buNone/>
            </a:pPr>
            <a:endParaRPr lang="en-US" sz="3200" b="1">
              <a:cs typeface="Calibri"/>
            </a:endParaRPr>
          </a:p>
        </p:txBody>
      </p:sp>
    </p:spTree>
    <p:extLst>
      <p:ext uri="{BB962C8B-B14F-4D97-AF65-F5344CB8AC3E}">
        <p14:creationId xmlns="" xmlns:p14="http://schemas.microsoft.com/office/powerpoint/2010/main" val="3644296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77D8414-8CBF-4EEA-B31B-457DCB67017F}"/>
              </a:ext>
            </a:extLst>
          </p:cNvPr>
          <p:cNvSpPr>
            <a:spLocks noGrp="1"/>
          </p:cNvSpPr>
          <p:nvPr>
            <p:ph idx="1"/>
          </p:nvPr>
        </p:nvSpPr>
        <p:spPr>
          <a:xfrm>
            <a:off x="4087483" y="919851"/>
            <a:ext cx="8013939" cy="4351338"/>
          </a:xfrm>
        </p:spPr>
        <p:txBody>
          <a:bodyPr vert="horz" lIns="91440" tIns="45720" rIns="91440" bIns="45720" rtlCol="0" anchor="t">
            <a:normAutofit/>
          </a:bodyPr>
          <a:lstStyle/>
          <a:p>
            <a:pPr marL="0" indent="0">
              <a:buNone/>
            </a:pPr>
            <a:r>
              <a:rPr lang="en-US" sz="3600" b="1">
                <a:ea typeface="+mn-lt"/>
                <a:cs typeface="+mn-lt"/>
              </a:rPr>
              <a:t>Banning of books, movies, plays, academic articles etc is explotation of Positive Liberty.</a:t>
            </a:r>
            <a:endParaRPr lang="en-US" sz="3600">
              <a:ea typeface="+mn-lt"/>
              <a:cs typeface="+mn-lt"/>
            </a:endParaRPr>
          </a:p>
          <a:p>
            <a:pPr marL="0" indent="0">
              <a:buNone/>
            </a:pPr>
            <a:endParaRPr lang="en-US" sz="3600" b="1">
              <a:cs typeface="Calibri"/>
            </a:endParaRPr>
          </a:p>
          <a:p>
            <a:pPr marL="0" indent="0">
              <a:buNone/>
            </a:pPr>
            <a:endParaRPr lang="en-US" sz="3600" b="1">
              <a:cs typeface="Calibri"/>
            </a:endParaRPr>
          </a:p>
          <a:p>
            <a:pPr marL="0" indent="0">
              <a:buNone/>
            </a:pPr>
            <a:endParaRPr lang="en-US" sz="3600" b="1">
              <a:cs typeface="Calibri"/>
            </a:endParaRPr>
          </a:p>
          <a:p>
            <a:pPr marL="0" indent="0">
              <a:buNone/>
            </a:pPr>
            <a:r>
              <a:rPr lang="en-US" sz="3600" b="1">
                <a:solidFill>
                  <a:srgbClr val="FF0000"/>
                </a:solidFill>
                <a:cs typeface="Calibri"/>
              </a:rPr>
              <a:t>True/False</a:t>
            </a:r>
          </a:p>
          <a:p>
            <a:endParaRPr lang="en-US" sz="3600">
              <a:cs typeface="Calibri"/>
            </a:endParaRPr>
          </a:p>
        </p:txBody>
      </p:sp>
      <p:pic>
        <p:nvPicPr>
          <p:cNvPr id="5" name="Picture 5" descr="A close up of a logo&#10;&#10;Description generated with high confidence">
            <a:extLst>
              <a:ext uri="{FF2B5EF4-FFF2-40B4-BE49-F238E27FC236}">
                <a16:creationId xmlns:a16="http://schemas.microsoft.com/office/drawing/2014/main" xmlns="" id="{65301DC7-890C-42F8-A073-CB5D36AEA5CB}"/>
              </a:ext>
            </a:extLst>
          </p:cNvPr>
          <p:cNvPicPr>
            <a:picLocks noChangeAspect="1"/>
          </p:cNvPicPr>
          <p:nvPr/>
        </p:nvPicPr>
        <p:blipFill rotWithShape="1">
          <a:blip r:embed="rId2"/>
          <a:srcRect l="13901" r="6342"/>
          <a:stretch/>
        </p:blipFill>
        <p:spPr>
          <a:xfrm>
            <a:off x="20" y="10"/>
            <a:ext cx="4017345" cy="6857990"/>
          </a:xfrm>
          <a:prstGeom prst="rect">
            <a:avLst/>
          </a:prstGeom>
          <a:effectLst/>
        </p:spPr>
      </p:pic>
    </p:spTree>
    <p:extLst>
      <p:ext uri="{BB962C8B-B14F-4D97-AF65-F5344CB8AC3E}">
        <p14:creationId xmlns="" xmlns:p14="http://schemas.microsoft.com/office/powerpoint/2010/main" val="2327334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62542EEC-4F7C-4AE2-933E-EAC8EB3FA3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B81933D1-5615-42C7-9C0B-4EB7105CCE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close up of a device&#10;&#10;Description generated with high confidence">
            <a:extLst>
              <a:ext uri="{FF2B5EF4-FFF2-40B4-BE49-F238E27FC236}">
                <a16:creationId xmlns:a16="http://schemas.microsoft.com/office/drawing/2014/main" xmlns="" id="{7E5E7C15-D1EB-4566-9E8D-96868CFBE7B6}"/>
              </a:ext>
            </a:extLst>
          </p:cNvPr>
          <p:cNvPicPr>
            <a:picLocks noGrp="1" noChangeAspect="1"/>
          </p:cNvPicPr>
          <p:nvPr>
            <p:ph idx="1"/>
          </p:nvPr>
        </p:nvPicPr>
        <p:blipFill rotWithShape="1">
          <a:blip r:embed="rId2"/>
          <a:srcRect t="1268" r="-2" b="-2"/>
          <a:stretch/>
        </p:blipFill>
        <p:spPr>
          <a:xfrm>
            <a:off x="733507" y="666728"/>
            <a:ext cx="5536001" cy="5465791"/>
          </a:xfrm>
          <a:prstGeom prst="rect">
            <a:avLst/>
          </a:prstGeom>
        </p:spPr>
      </p:pic>
      <p:grpSp>
        <p:nvGrpSpPr>
          <p:cNvPr id="15" name="Group 14">
            <a:extLst>
              <a:ext uri="{FF2B5EF4-FFF2-40B4-BE49-F238E27FC236}">
                <a16:creationId xmlns:a16="http://schemas.microsoft.com/office/drawing/2014/main" xmlns="" id="{032D8612-31EB-44CF-A1D0-14FD4C7054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60480" y="3154317"/>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xmlns="" id="{F19A4A0F-1B59-4DB0-9764-D10936E987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xmlns="" id="{41DEAFDB-24E8-405C-A199-517B83897C5E}"/>
              </a:ext>
            </a:extLst>
          </p:cNvPr>
          <p:cNvSpPr txBox="1"/>
          <p:nvPr/>
        </p:nvSpPr>
        <p:spPr>
          <a:xfrm>
            <a:off x="1733909" y="123645"/>
            <a:ext cx="380712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latin typeface="Calibri "/>
              </a:rPr>
              <a:t>Recapitulation </a:t>
            </a:r>
            <a:endParaRPr lang="en-US" sz="4400" b="1">
              <a:latin typeface="Calibri "/>
              <a:cs typeface="Calibri"/>
            </a:endParaRPr>
          </a:p>
        </p:txBody>
      </p:sp>
      <p:sp>
        <p:nvSpPr>
          <p:cNvPr id="10" name="TextBox 9">
            <a:extLst>
              <a:ext uri="{FF2B5EF4-FFF2-40B4-BE49-F238E27FC236}">
                <a16:creationId xmlns:a16="http://schemas.microsoft.com/office/drawing/2014/main" xmlns="" id="{1B7DDC0C-A01B-487A-9FFF-5F767EE3D575}"/>
              </a:ext>
            </a:extLst>
          </p:cNvPr>
          <p:cNvSpPr txBox="1"/>
          <p:nvPr/>
        </p:nvSpPr>
        <p:spPr>
          <a:xfrm>
            <a:off x="5601419" y="598098"/>
            <a:ext cx="6538821"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Wingdings"/>
              <a:buChar char="§"/>
            </a:pPr>
            <a:r>
              <a:rPr lang="en-US" sz="3600" b="1">
                <a:cs typeface="Calibri"/>
              </a:rPr>
              <a:t>The ideals of Freedom</a:t>
            </a:r>
            <a:endParaRPr lang="en-US"/>
          </a:p>
          <a:p>
            <a:pPr marL="571500" indent="-571500">
              <a:buFont typeface="Wingdings"/>
              <a:buChar char="§"/>
            </a:pPr>
            <a:r>
              <a:rPr lang="en-US" sz="3600" b="1">
                <a:cs typeface="Calibri"/>
              </a:rPr>
              <a:t>What is Freedom?</a:t>
            </a:r>
          </a:p>
          <a:p>
            <a:pPr marL="571500" indent="-571500">
              <a:buFont typeface="Wingdings"/>
              <a:buChar char="§"/>
            </a:pPr>
            <a:r>
              <a:rPr lang="en-US" sz="3600" b="1">
                <a:cs typeface="Calibri"/>
              </a:rPr>
              <a:t>Sources of Constraints</a:t>
            </a:r>
          </a:p>
          <a:p>
            <a:pPr marL="571500" indent="-571500">
              <a:buFont typeface="Wingdings"/>
              <a:buChar char="§"/>
            </a:pPr>
            <a:r>
              <a:rPr lang="en-US" sz="3600" b="1">
                <a:cs typeface="Calibri"/>
              </a:rPr>
              <a:t>Why do we need constraints ?</a:t>
            </a:r>
          </a:p>
          <a:p>
            <a:pPr marL="571500" indent="-571500">
              <a:buFont typeface="Wingdings"/>
              <a:buChar char="§"/>
            </a:pPr>
            <a:r>
              <a:rPr lang="en-US" sz="3600" b="1">
                <a:cs typeface="Calibri"/>
              </a:rPr>
              <a:t>Harm Principles</a:t>
            </a:r>
          </a:p>
          <a:p>
            <a:pPr marL="571500" indent="-571500">
              <a:buFont typeface="Wingdings"/>
              <a:buChar char="§"/>
            </a:pPr>
            <a:r>
              <a:rPr lang="en-US" sz="3600" b="1">
                <a:cs typeface="Calibri"/>
              </a:rPr>
              <a:t>Negative and Positive Liberty</a:t>
            </a:r>
          </a:p>
          <a:p>
            <a:pPr marL="571500" indent="-571500">
              <a:buFont typeface="Wingdings"/>
              <a:buChar char="§"/>
            </a:pPr>
            <a:r>
              <a:rPr lang="en-US" sz="3600" b="1">
                <a:cs typeface="Calibri"/>
              </a:rPr>
              <a:t>Freedom of Expression(F0E)</a:t>
            </a:r>
            <a:endParaRPr lang="en-US" sz="3600" b="1">
              <a:ea typeface="+mn-lt"/>
              <a:cs typeface="+mn-lt"/>
            </a:endParaRPr>
          </a:p>
          <a:p>
            <a:pPr marL="571500" indent="-571500">
              <a:buFont typeface="Wingdings"/>
              <a:buChar char="§"/>
            </a:pPr>
            <a:r>
              <a:rPr lang="en-US" sz="3600" b="1">
                <a:cs typeface="Calibri"/>
              </a:rPr>
              <a:t>J.S.MiII view</a:t>
            </a:r>
            <a:endParaRPr lang="en-US" sz="3600">
              <a:ea typeface="+mn-lt"/>
              <a:cs typeface="+mn-lt"/>
            </a:endParaRPr>
          </a:p>
          <a:p>
            <a:endParaRPr lang="en-US" b="1">
              <a:cs typeface="Calibri"/>
            </a:endParaRPr>
          </a:p>
          <a:p>
            <a:endParaRPr lang="en-US" b="1">
              <a:cs typeface="Calibri"/>
            </a:endParaRPr>
          </a:p>
          <a:p>
            <a:endParaRPr lang="en-US" b="1">
              <a:cs typeface="Calibri"/>
            </a:endParaRPr>
          </a:p>
        </p:txBody>
      </p:sp>
    </p:spTree>
    <p:extLst>
      <p:ext uri="{BB962C8B-B14F-4D97-AF65-F5344CB8AC3E}">
        <p14:creationId xmlns="" xmlns:p14="http://schemas.microsoft.com/office/powerpoint/2010/main" val="18998876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EDA23FBFFA9EE4F8EE817B99A4A7A8B" ma:contentTypeVersion="2" ma:contentTypeDescription="Create a new document." ma:contentTypeScope="" ma:versionID="2eeac0c6cbdabd02d448d1da750fba32">
  <xsd:schema xmlns:xsd="http://www.w3.org/2001/XMLSchema" xmlns:xs="http://www.w3.org/2001/XMLSchema" xmlns:p="http://schemas.microsoft.com/office/2006/metadata/properties" xmlns:ns2="083ee8fc-f453-4e02-800b-f1ead840298b" targetNamespace="http://schemas.microsoft.com/office/2006/metadata/properties" ma:root="true" ma:fieldsID="1acbc1b2fe802d47af3ab554ec6b060f" ns2:_="">
    <xsd:import namespace="083ee8fc-f453-4e02-800b-f1ead840298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3ee8fc-f453-4e02-800b-f1ead84029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B1E551-24DA-4D59-A8A9-6BF8A5A6B59B}">
  <ds:schemaRefs>
    <ds:schemaRef ds:uri="http://schemas.microsoft.com/sharepoint/v3/contenttype/forms"/>
  </ds:schemaRefs>
</ds:datastoreItem>
</file>

<file path=customXml/itemProps2.xml><?xml version="1.0" encoding="utf-8"?>
<ds:datastoreItem xmlns:ds="http://schemas.openxmlformats.org/officeDocument/2006/customXml" ds:itemID="{F9555508-0E45-4D82-9DFD-14C4147E5AA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9C88E17-935A-4D86-9B8F-7B5DB63E9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3ee8fc-f453-4e02-800b-f1ead84029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817</Words>
  <Application>Microsoft Office PowerPoint</Application>
  <PresentationFormat>Custom</PresentationFormat>
  <Paragraphs>135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           Nelson Mandela</vt:lpstr>
      <vt:lpstr>Slide 5</vt:lpstr>
      <vt:lpstr>How many years Mandela spent in jail?    a. 30  b. 29  c. 28  d. 27 </vt:lpstr>
      <vt:lpstr>Slide 7</vt:lpstr>
      <vt:lpstr>Slide 8</vt:lpstr>
      <vt:lpstr>                            What Is Freedom?  </vt:lpstr>
      <vt:lpstr>Slide 10</vt:lpstr>
      <vt:lpstr> Sources of Constraints </vt:lpstr>
      <vt:lpstr>  Freedom means absence of constraints.     True/False   </vt:lpstr>
      <vt:lpstr>                   Why do we need constraints? </vt:lpstr>
      <vt:lpstr>HARM PRINCIPLES </vt:lpstr>
      <vt:lpstr>Slide 15</vt:lpstr>
      <vt:lpstr>Slide 16</vt:lpstr>
      <vt:lpstr>Slide 17</vt:lpstr>
      <vt:lpstr> Negative and Positive              Liberty  </vt:lpstr>
      <vt:lpstr>   Difference Between Negative &amp; Positive Liberty</vt:lpstr>
      <vt:lpstr>Slide 20</vt:lpstr>
      <vt:lpstr>Slide 21</vt:lpstr>
      <vt:lpstr> Freedom of Expression(F0E)</vt:lpstr>
      <vt:lpstr>Slide 23</vt:lpstr>
      <vt:lpstr>                   J.S.MiII view</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DELLS</dc:creator>
  <cp:lastModifiedBy>DELL</cp:lastModifiedBy>
  <cp:revision>4</cp:revision>
  <dcterms:created xsi:type="dcterms:W3CDTF">2020-04-19T05:52:55Z</dcterms:created>
  <dcterms:modified xsi:type="dcterms:W3CDTF">2020-07-15T14:50:25Z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0x0101007EDA23FBFFA9EE4F8EE817B99A4A7A8B</vt:lpwstr>
  </property>
</Properties>
</file>