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defPPr lvl="0"/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804" y="-3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78043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PresentationFormat>On-screen Show (16:9)</PresentationFormat>
  <Paragraphs>15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DELL</cp:lastModifiedBy>
  <cp:revision>1</cp:revision>
  <dcterms:modified xsi:type="dcterms:W3CDTF">2020-07-15T14:48:22Z</dcterms:modified>
</cp:coreProperties>
</file>