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4" r:id="rId1"/>
  </p:sldMasterIdLst>
  <p:notesMasterIdLst>
    <p:notesMasterId r:id="rId34"/>
  </p:notesMasterIdLst>
  <p:sldIdLst>
    <p:sldId id="257" r:id="rId2"/>
    <p:sldId id="258" r:id="rId3"/>
    <p:sldId id="289" r:id="rId4"/>
    <p:sldId id="260" r:id="rId5"/>
    <p:sldId id="261" r:id="rId6"/>
    <p:sldId id="262" r:id="rId7"/>
    <p:sldId id="263" r:id="rId8"/>
    <p:sldId id="256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5143500" type="screen16x9"/>
  <p:notesSz cx="51435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iHtg44xjIPIZu+SLmd2Y7fzegj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34" autoAdjust="0"/>
    <p:restoredTop sz="94607" autoAdjust="0"/>
  </p:normalViewPr>
  <p:slideViewPr>
    <p:cSldViewPr>
      <p:cViewPr>
        <p:scale>
          <a:sx n="90" d="100"/>
          <a:sy n="90" d="100"/>
        </p:scale>
        <p:origin x="-804" y="-4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" name="Google Shape;1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" name="Google Shape;2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" name="Google Shape;2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" name="Google Shape;2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" name="Google Shape;3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" name="Google Shape;3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" name="Google Shape;4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" name="Google Shape;4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" name="Google Shape;5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" name="Google Shape;5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" name="Google Shape;62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Pathogens-  spread the ‘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 bnm,.desease  bnm,./t        /.BV,CMXNZBvz XCVBN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b?</a:t>
            </a:r>
            <a:endParaRPr baseline="30000"/>
          </a:p>
        </p:txBody>
      </p:sp>
      <p:sp>
        <p:nvSpPr>
          <p:cNvPr id="68" name="Google Shape;68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" name="Google Shape;81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17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9" name="Google Shape;129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18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" name="Google Shape;135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19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20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7" name="Google Shape;147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21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22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9" name="Google Shape;159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23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24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1" name="Google Shape;171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25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7" name="Google Shape;177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26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3" name="Google Shape;183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27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9" name="Google Shape;189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28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5" name="Google Shape;195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29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1" name="Google Shape;201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30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31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y654567ytfdxzxcfguijhgvcxgjnbkl;’/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4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32126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32’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45+bnjml̥</a:t>
            </a:r>
            <a:endParaRPr/>
          </a:p>
        </p:txBody>
      </p:sp>
      <p:sp>
        <p:nvSpPr>
          <p:cNvPr id="213" name="Google Shape;213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51435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95250" y="2571750"/>
            <a:ext cx="51435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400050"/>
            <a:ext cx="5105400" cy="2151126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2654898"/>
            <a:ext cx="5114778" cy="825936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4918459"/>
            <a:ext cx="2002464" cy="170177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8CFA630-13BB-46C4-BD44-B2C5F9B66074}" type="datetimeFigureOut">
              <a:rPr lang="en-US" smtClean="0"/>
              <a:pPr/>
              <a:t>7/11/2020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4918460"/>
            <a:ext cx="2927722" cy="17145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4917186"/>
            <a:ext cx="588336" cy="17145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7/11/2020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116378"/>
            <a:ext cx="6255488" cy="1021556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428751"/>
            <a:ext cx="6255488" cy="55763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4917607"/>
            <a:ext cx="2002464" cy="170177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8CFA630-13BB-46C4-BD44-B2C5F9B66074}" type="datetimeFigureOut">
              <a:rPr lang="en-US" smtClean="0"/>
              <a:pPr/>
              <a:t>7/11/2020</a:t>
            </a:fld>
            <a:endParaRPr lang="en-US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4917608"/>
            <a:ext cx="2895600" cy="17145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4916334"/>
            <a:ext cx="588336" cy="171450"/>
          </a:xfrm>
        </p:spPr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0030"/>
            <a:ext cx="7242048" cy="85725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3520440" cy="3394472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200151"/>
            <a:ext cx="3520440" cy="3394472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7/11/2020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0030"/>
            <a:ext cx="7242048" cy="85725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400550"/>
            <a:ext cx="3520440" cy="3429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4400550"/>
            <a:ext cx="3520440" cy="3429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283880"/>
            <a:ext cx="3520440" cy="308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283880"/>
            <a:ext cx="3520440" cy="308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7/11/2020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0030"/>
            <a:ext cx="7242048" cy="85725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7/11/2020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8CFA630-13BB-46C4-BD44-B2C5F9B66074}" type="datetimeFigureOut">
              <a:rPr lang="en-US" smtClean="0"/>
              <a:pPr/>
              <a:t>7/11/2020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5897880" cy="88011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123062"/>
            <a:ext cx="5897880" cy="451884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239000" cy="327881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7/11/2020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9" y="753501"/>
            <a:ext cx="4319527" cy="323443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7" y="749112"/>
            <a:ext cx="4319527" cy="323443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857250"/>
            <a:ext cx="3429000" cy="154305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2462726"/>
            <a:ext cx="3429000" cy="144018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7/11/2020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780752"/>
            <a:ext cx="4206240" cy="315468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7/11/2020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06217"/>
            <a:ext cx="1524000" cy="4388644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2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4918459"/>
            <a:ext cx="2002464" cy="170177"/>
          </a:xfrm>
        </p:spPr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7/11/2020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917186"/>
            <a:ext cx="3657600" cy="171450"/>
          </a:xfrm>
        </p:spPr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4914900"/>
            <a:ext cx="588336" cy="1714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51435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240030"/>
            <a:ext cx="7239000" cy="85725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207062"/>
            <a:ext cx="7239000" cy="363474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4918459"/>
            <a:ext cx="2002464" cy="170177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8CFA630-13BB-46C4-BD44-B2C5F9B66074}" type="datetimeFigureOut">
              <a:rPr lang="en-US" smtClean="0"/>
              <a:pPr/>
              <a:t>7/11/2020</a:t>
            </a:fld>
            <a:endParaRPr lang="en-US" sz="10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4918460"/>
            <a:ext cx="3657600" cy="17145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2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4917186"/>
            <a:ext cx="588336" cy="17145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fld id="{BC5217A8-0E06-4059-AC45-433E2E67A85D}" type="slidenum">
              <a:rPr kumimoji="0" lang="en-US" smtClean="0"/>
              <a:pPr algn="r" eaLnBrk="1" latinLnBrk="0" hangingPunct="1"/>
              <a:t>‹#›</a:t>
            </a:fld>
            <a:endParaRPr kumimoji="0" lang="en-US" sz="1100" dirty="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esktop\pngtree-cartoon-green-protection-environment-background-material-painted-backgroundprotect-the-image_817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676400" y="1047750"/>
            <a:ext cx="815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   </a:t>
            </a:r>
            <a:r>
              <a:rPr lang="en-US" sz="4800" dirty="0" smtClean="0">
                <a:solidFill>
                  <a:srgbClr val="FFC000"/>
                </a:solidFill>
                <a:latin typeface="Elephant" pitchFamily="18" charset="0"/>
              </a:rPr>
              <a:t>BIOLOGICAL  CLASSIFICATION</a:t>
            </a:r>
            <a:endParaRPr lang="en-US" sz="4800" dirty="0">
              <a:solidFill>
                <a:srgbClr val="FFC000"/>
              </a:solidFill>
              <a:latin typeface="Elephant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1047750"/>
            <a:ext cx="723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tx1"/>
                </a:solidFill>
                <a:latin typeface="Elephant" pitchFamily="18" charset="0"/>
              </a:rPr>
              <a:t> </a:t>
            </a:r>
            <a:r>
              <a:rPr lang="en-US" sz="4800" dirty="0" smtClean="0">
                <a:solidFill>
                  <a:schemeClr val="tx1"/>
                </a:solidFill>
                <a:latin typeface="Elephant" pitchFamily="18" charset="0"/>
              </a:rPr>
              <a:t>    BIOLOGICAL             CLASSIFICATION </a:t>
            </a:r>
            <a:endParaRPr lang="en-US" sz="4800" dirty="0">
              <a:solidFill>
                <a:schemeClr val="tx1"/>
              </a:solidFill>
              <a:latin typeface="Elephant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38150"/>
            <a:ext cx="2667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CHAPTER-2</a:t>
            </a:r>
            <a:endParaRPr lang="en-US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2" descr="preencoded.png"/>
          <p:cNvPicPr preferRelativeResize="0"/>
          <p:nvPr/>
        </p:nvPicPr>
        <p:blipFill rotWithShape="1">
          <a:blip r:embed="rId3">
            <a:alphaModFix/>
          </a:blip>
          <a:srcRect t="26296" r="27297" b="29259"/>
          <a:stretch/>
        </p:blipFill>
        <p:spPr>
          <a:xfrm>
            <a:off x="152403" y="1200150"/>
            <a:ext cx="5410199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28600" y="438151"/>
            <a:ext cx="7772400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Elephant" pitchFamily="18" charset="0"/>
              </a:rPr>
              <a:t>HISTORY OF CLASSIFICATION</a:t>
            </a:r>
            <a:endParaRPr lang="en-US" sz="3200" dirty="0">
              <a:solidFill>
                <a:schemeClr val="bg1"/>
              </a:solidFill>
              <a:latin typeface="Elephant" pitchFamily="18" charset="0"/>
            </a:endParaRPr>
          </a:p>
        </p:txBody>
      </p:sp>
      <p:pic>
        <p:nvPicPr>
          <p:cNvPr id="2050" name="Picture 2" descr="C:\Users\hp\Desktop\1200px-Aristotle_Altemps_Inv857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1352550"/>
            <a:ext cx="25908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4;p3" descr="preencoded.png"/>
          <p:cNvPicPr preferRelativeResize="0"/>
          <p:nvPr/>
        </p:nvPicPr>
        <p:blipFill rotWithShape="1">
          <a:blip r:embed="rId2">
            <a:alphaModFix/>
          </a:blip>
          <a:srcRect l="3747" t="24194" r="32054" b="5556"/>
          <a:stretch/>
        </p:blipFill>
        <p:spPr>
          <a:xfrm>
            <a:off x="0" y="971550"/>
            <a:ext cx="60198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hp\Desktop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971550"/>
            <a:ext cx="2438400" cy="28956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2400" y="285750"/>
            <a:ext cx="7772400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Elephant" pitchFamily="18" charset="0"/>
              </a:rPr>
              <a:t>HISTORY OF CLASSIFICATION</a:t>
            </a:r>
            <a:endParaRPr lang="en-US" sz="3200" dirty="0">
              <a:solidFill>
                <a:schemeClr val="bg1"/>
              </a:solidFill>
              <a:latin typeface="Elephan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hp\Desktop\pngtree-cartoon-green-protection-environment-background-material-painted-backgroundprotect-the-image_817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828800" y="1200150"/>
            <a:ext cx="655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C000"/>
                </a:solidFill>
                <a:latin typeface="Elephant" pitchFamily="18" charset="0"/>
              </a:rPr>
              <a:t>FIVE  KINGDOMS  OF     CLASSIFICATION</a:t>
            </a:r>
            <a:endParaRPr lang="en-US" sz="3600" dirty="0">
              <a:solidFill>
                <a:srgbClr val="FFC000"/>
              </a:solidFill>
              <a:latin typeface="Elephant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1200150"/>
            <a:ext cx="586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Elephant" pitchFamily="18" charset="0"/>
              </a:rPr>
              <a:t>FIVE KINGDOMS OF CLASSIFICATION</a:t>
            </a:r>
            <a:endParaRPr lang="en-US" sz="3600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5" descr="preencoded.png"/>
          <p:cNvPicPr preferRelativeResize="0"/>
          <p:nvPr/>
        </p:nvPicPr>
        <p:blipFill rotWithShape="1">
          <a:blip r:embed="rId3">
            <a:alphaModFix/>
          </a:blip>
          <a:srcRect l="3910" t="25649" r="26686" b="17208"/>
          <a:stretch/>
        </p:blipFill>
        <p:spPr>
          <a:xfrm>
            <a:off x="228600" y="1047750"/>
            <a:ext cx="5410200" cy="3352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743200" y="285750"/>
            <a:ext cx="2590800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Elephant" pitchFamily="18" charset="0"/>
              </a:rPr>
              <a:t>HISTORY</a:t>
            </a:r>
            <a:endParaRPr lang="en-US" sz="3200" dirty="0">
              <a:solidFill>
                <a:schemeClr val="bg1"/>
              </a:solidFill>
              <a:latin typeface="Elephant" pitchFamily="18" charset="0"/>
            </a:endParaRPr>
          </a:p>
        </p:txBody>
      </p:sp>
      <p:pic>
        <p:nvPicPr>
          <p:cNvPr id="5122" name="Picture 2" descr="C:\Users\hp\Desktop\aa73dc235f4708d98da4a3eeb9e7a0a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742950"/>
            <a:ext cx="2362200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6" descr="preencoded.png"/>
          <p:cNvPicPr preferRelativeResize="0"/>
          <p:nvPr/>
        </p:nvPicPr>
        <p:blipFill rotWithShape="1">
          <a:blip r:embed="rId3">
            <a:alphaModFix/>
          </a:blip>
          <a:srcRect t="14635" r="14754" b="13652"/>
          <a:stretch/>
        </p:blipFill>
        <p:spPr>
          <a:xfrm>
            <a:off x="0" y="514350"/>
            <a:ext cx="7924800" cy="419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600" y="819150"/>
            <a:ext cx="3200400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Elephant" pitchFamily="18" charset="0"/>
              </a:rPr>
              <a:t>LIVING WORLD</a:t>
            </a:r>
            <a:endParaRPr lang="en-US" sz="2400" dirty="0">
              <a:latin typeface="Elephant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143000" y="1581150"/>
            <a:ext cx="60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723900" y="200025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6820694" y="1999456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2172494" y="2000250"/>
            <a:ext cx="8374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3658394" y="2038350"/>
            <a:ext cx="9136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5144294" y="2000250"/>
            <a:ext cx="8374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09600" y="2495550"/>
            <a:ext cx="1066800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MONERA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33600" y="2495550"/>
            <a:ext cx="1219200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PROTISTA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733800" y="2495550"/>
            <a:ext cx="838200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FUNGI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105400" y="2495550"/>
            <a:ext cx="1066800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PLANTAE</a:t>
            </a:r>
            <a:endParaRPr 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6705600" y="2495550"/>
            <a:ext cx="1143000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ANIMALIA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9" descr="preencoded.png"/>
          <p:cNvPicPr preferRelativeResize="0"/>
          <p:nvPr/>
        </p:nvPicPr>
        <p:blipFill rotWithShape="1">
          <a:blip r:embed="rId3">
            <a:alphaModFix/>
          </a:blip>
          <a:srcRect b="12446"/>
          <a:stretch/>
        </p:blipFill>
        <p:spPr>
          <a:xfrm>
            <a:off x="1143000" y="285750"/>
            <a:ext cx="655320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 descr="preencoded.png"/>
          <p:cNvPicPr preferRelativeResize="0"/>
          <p:nvPr/>
        </p:nvPicPr>
        <p:blipFill rotWithShape="1">
          <a:blip r:embed="rId3">
            <a:alphaModFix/>
          </a:blip>
          <a:srcRect l="3333" t="38718" r="5000" b="9579"/>
          <a:stretch/>
        </p:blipFill>
        <p:spPr>
          <a:xfrm>
            <a:off x="152400" y="895350"/>
            <a:ext cx="7924800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609600" y="285750"/>
            <a:ext cx="4876800" cy="52322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Elephant" pitchFamily="18" charset="0"/>
              </a:rPr>
              <a:t>KINGDOM MONERA</a:t>
            </a:r>
            <a:endParaRPr lang="en-US" sz="2800" dirty="0">
              <a:solidFill>
                <a:schemeClr val="bg1"/>
              </a:solidFill>
              <a:latin typeface="Elephant" pitchFamily="18" charset="0"/>
            </a:endParaRPr>
          </a:p>
        </p:txBody>
      </p:sp>
      <p:pic>
        <p:nvPicPr>
          <p:cNvPr id="7170" name="Picture 2" descr="C:\Users\hp\Desktop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3409950"/>
            <a:ext cx="6400800" cy="15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0" descr="preencoded.png"/>
          <p:cNvPicPr preferRelativeResize="0"/>
          <p:nvPr/>
        </p:nvPicPr>
        <p:blipFill rotWithShape="1">
          <a:blip r:embed="rId3">
            <a:alphaModFix/>
          </a:blip>
          <a:srcRect l="3367" t="22355" r="5785" b="13387"/>
          <a:stretch/>
        </p:blipFill>
        <p:spPr>
          <a:xfrm>
            <a:off x="533400" y="1200150"/>
            <a:ext cx="7162800" cy="32004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1" name="Google Shape;71;p10"/>
          <p:cNvSpPr txBox="1"/>
          <p:nvPr/>
        </p:nvSpPr>
        <p:spPr>
          <a:xfrm>
            <a:off x="-1041325" y="2224963"/>
            <a:ext cx="73422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438150"/>
            <a:ext cx="4343400" cy="52322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Elephant" pitchFamily="18" charset="0"/>
              </a:rPr>
              <a:t>ARCHAEBACTERIA</a:t>
            </a:r>
            <a:endParaRPr lang="en-US" sz="2800" dirty="0">
              <a:solidFill>
                <a:schemeClr val="bg1"/>
              </a:solidFill>
              <a:latin typeface="Elephant" pitchFamily="18" charset="0"/>
            </a:endParaRPr>
          </a:p>
        </p:txBody>
      </p:sp>
      <p:pic>
        <p:nvPicPr>
          <p:cNvPr id="5" name="Picture 2" descr="C:\Users\hp\Desktop\download (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361950"/>
            <a:ext cx="1371600" cy="609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1" descr="preencoded.png"/>
          <p:cNvPicPr preferRelativeResize="0"/>
          <p:nvPr/>
        </p:nvPicPr>
        <p:blipFill rotWithShape="1">
          <a:blip r:embed="rId3">
            <a:alphaModFix/>
          </a:blip>
          <a:srcRect l="4860" t="12606" r="6805" b="8017"/>
          <a:stretch/>
        </p:blipFill>
        <p:spPr>
          <a:xfrm>
            <a:off x="381000" y="1123950"/>
            <a:ext cx="7467600" cy="3733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209800" y="361950"/>
            <a:ext cx="3124200" cy="52322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Elephant" pitchFamily="18" charset="0"/>
              </a:rPr>
              <a:t>EUBACTERIA</a:t>
            </a:r>
            <a:endParaRPr lang="en-US" sz="2800" dirty="0">
              <a:solidFill>
                <a:schemeClr val="bg1"/>
              </a:solidFill>
              <a:latin typeface="Elephant" pitchFamily="18" charset="0"/>
            </a:endParaRPr>
          </a:p>
        </p:txBody>
      </p:sp>
      <p:pic>
        <p:nvPicPr>
          <p:cNvPr id="5" name="Picture 2" descr="C:\Users\hp\Desktop\download (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285750"/>
            <a:ext cx="1371600" cy="609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2" descr="preencoded.png"/>
          <p:cNvPicPr preferRelativeResize="0"/>
          <p:nvPr/>
        </p:nvPicPr>
        <p:blipFill rotWithShape="1">
          <a:blip r:embed="rId3">
            <a:alphaModFix/>
          </a:blip>
          <a:srcRect t="62847" r="13333" b="14931"/>
          <a:stretch/>
        </p:blipFill>
        <p:spPr>
          <a:xfrm>
            <a:off x="0" y="1047750"/>
            <a:ext cx="79248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8" name="Picture 2" descr="C:\Users\hp\Desktop\download (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495550"/>
            <a:ext cx="2667000" cy="2133600"/>
          </a:xfrm>
          <a:prstGeom prst="rect">
            <a:avLst/>
          </a:prstGeom>
          <a:noFill/>
        </p:spPr>
      </p:pic>
      <p:pic>
        <p:nvPicPr>
          <p:cNvPr id="9219" name="Picture 3" descr="C:\Users\hp\Desktop\download (7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0" y="2343150"/>
            <a:ext cx="3962400" cy="2209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05000" y="438150"/>
            <a:ext cx="4572000" cy="4616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Elephant" pitchFamily="18" charset="0"/>
              </a:rPr>
              <a:t>DIVIDING BACTERIUM</a:t>
            </a:r>
            <a:endParaRPr lang="en-US" sz="2400" dirty="0">
              <a:solidFill>
                <a:schemeClr val="bg1"/>
              </a:solidFill>
              <a:latin typeface="Elephan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3" descr="preencoded.png"/>
          <p:cNvPicPr preferRelativeResize="0"/>
          <p:nvPr/>
        </p:nvPicPr>
        <p:blipFill rotWithShape="1">
          <a:blip r:embed="rId3">
            <a:alphaModFix/>
          </a:blip>
          <a:srcRect t="19231" r="8542" b="12238"/>
          <a:stretch/>
        </p:blipFill>
        <p:spPr>
          <a:xfrm>
            <a:off x="381000" y="1276350"/>
            <a:ext cx="73914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524000" y="285750"/>
            <a:ext cx="5410200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Elephant" pitchFamily="18" charset="0"/>
              </a:rPr>
              <a:t>KINGDOM PROTISTA</a:t>
            </a:r>
            <a:endParaRPr lang="en-US" sz="3200" dirty="0">
              <a:solidFill>
                <a:schemeClr val="bg1"/>
              </a:solidFill>
              <a:latin typeface="Elephan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 descr="preencoded.png"/>
          <p:cNvPicPr preferRelativeResize="0"/>
          <p:nvPr/>
        </p:nvPicPr>
        <p:blipFill rotWithShape="1">
          <a:blip r:embed="rId3">
            <a:alphaModFix/>
          </a:blip>
          <a:srcRect b="17407"/>
          <a:stretch/>
        </p:blipFill>
        <p:spPr>
          <a:xfrm>
            <a:off x="0" y="438150"/>
            <a:ext cx="8077197" cy="424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5" descr="preencoded.png"/>
          <p:cNvPicPr preferRelativeResize="0"/>
          <p:nvPr/>
        </p:nvPicPr>
        <p:blipFill rotWithShape="1">
          <a:blip r:embed="rId3">
            <a:alphaModFix/>
          </a:blip>
          <a:srcRect r="6667" b="8519"/>
          <a:stretch/>
        </p:blipFill>
        <p:spPr>
          <a:xfrm>
            <a:off x="0" y="285750"/>
            <a:ext cx="8077200" cy="47053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04800" y="590550"/>
            <a:ext cx="4267200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Elephant" pitchFamily="18" charset="0"/>
              </a:rPr>
              <a:t>CHRYSOPHYTES</a:t>
            </a:r>
            <a:endParaRPr lang="en-US" sz="3200" dirty="0">
              <a:solidFill>
                <a:schemeClr val="bg1"/>
              </a:solidFill>
              <a:latin typeface="Elephan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6" descr="preencoded.png"/>
          <p:cNvPicPr preferRelativeResize="0"/>
          <p:nvPr/>
        </p:nvPicPr>
        <p:blipFill rotWithShape="1">
          <a:blip r:embed="rId3">
            <a:alphaModFix/>
          </a:blip>
          <a:srcRect l="2532" t="13559" r="9705" b="40678"/>
          <a:stretch/>
        </p:blipFill>
        <p:spPr>
          <a:xfrm>
            <a:off x="457200" y="895350"/>
            <a:ext cx="746760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676400" y="133350"/>
            <a:ext cx="5181600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Elephant" pitchFamily="18" charset="0"/>
              </a:rPr>
              <a:t>DINOFLAGELLATES</a:t>
            </a:r>
            <a:endParaRPr lang="en-US" sz="3200" dirty="0">
              <a:solidFill>
                <a:schemeClr val="bg1"/>
              </a:solidFill>
              <a:latin typeface="Elephant" pitchFamily="18" charset="0"/>
            </a:endParaRPr>
          </a:p>
        </p:txBody>
      </p:sp>
      <p:pic>
        <p:nvPicPr>
          <p:cNvPr id="10243" name="Picture 3" descr="C:\Users\hp\Desktop\images (1).jpg"/>
          <p:cNvPicPr>
            <a:picLocks noChangeAspect="1" noChangeArrowheads="1"/>
          </p:cNvPicPr>
          <p:nvPr/>
        </p:nvPicPr>
        <p:blipFill>
          <a:blip r:embed="rId4"/>
          <a:srcRect t="13793"/>
          <a:stretch>
            <a:fillRect/>
          </a:stretch>
        </p:blipFill>
        <p:spPr bwMode="auto">
          <a:xfrm>
            <a:off x="5715000" y="3562350"/>
            <a:ext cx="2212975" cy="14287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343400" y="4629150"/>
            <a:ext cx="1219200" cy="27699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 Black" pitchFamily="34" charset="0"/>
              </a:rPr>
              <a:t>RED TIDES</a:t>
            </a:r>
            <a:endParaRPr lang="en-US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7" descr="preencoded.png"/>
          <p:cNvPicPr preferRelativeResize="0"/>
          <p:nvPr/>
        </p:nvPicPr>
        <p:blipFill rotWithShape="1">
          <a:blip r:embed="rId3">
            <a:alphaModFix/>
          </a:blip>
          <a:srcRect t="20779" b="46320"/>
          <a:stretch/>
        </p:blipFill>
        <p:spPr>
          <a:xfrm>
            <a:off x="533400" y="971550"/>
            <a:ext cx="70866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590800" y="285750"/>
            <a:ext cx="4114800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Elephant" pitchFamily="18" charset="0"/>
              </a:rPr>
              <a:t>EUGELENOIDS</a:t>
            </a:r>
            <a:endParaRPr lang="en-US" sz="3200" dirty="0">
              <a:solidFill>
                <a:schemeClr val="bg1"/>
              </a:solidFill>
              <a:latin typeface="Elephant" pitchFamily="18" charset="0"/>
            </a:endParaRPr>
          </a:p>
        </p:txBody>
      </p:sp>
      <p:pic>
        <p:nvPicPr>
          <p:cNvPr id="11266" name="Picture 2" descr="C:\Users\hp\Desktop\Euglena-anatom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3105150"/>
            <a:ext cx="3276600" cy="1885950"/>
          </a:xfrm>
          <a:prstGeom prst="rect">
            <a:avLst/>
          </a:prstGeom>
          <a:noFill/>
        </p:spPr>
      </p:pic>
      <p:pic>
        <p:nvPicPr>
          <p:cNvPr id="11267" name="Picture 3" descr="C:\Users\hp\Desktop\downloa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6800" y="3105150"/>
            <a:ext cx="2667000" cy="1836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9" descr="preencoded.png"/>
          <p:cNvPicPr preferRelativeResize="0"/>
          <p:nvPr/>
        </p:nvPicPr>
        <p:blipFill rotWithShape="1">
          <a:blip r:embed="rId3">
            <a:alphaModFix/>
          </a:blip>
          <a:srcRect l="3397" t="23333" r="8280" b="39630"/>
          <a:stretch/>
        </p:blipFill>
        <p:spPr>
          <a:xfrm>
            <a:off x="1371600" y="819150"/>
            <a:ext cx="5410200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133600" y="133350"/>
            <a:ext cx="3733800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Elephant" pitchFamily="18" charset="0"/>
              </a:rPr>
              <a:t>PROTOZOANS</a:t>
            </a:r>
            <a:endParaRPr lang="en-US" sz="3200" dirty="0">
              <a:solidFill>
                <a:schemeClr val="bg1"/>
              </a:solidFill>
              <a:latin typeface="Elephant" pitchFamily="18" charset="0"/>
            </a:endParaRPr>
          </a:p>
        </p:txBody>
      </p:sp>
      <p:pic>
        <p:nvPicPr>
          <p:cNvPr id="12290" name="Picture 2" descr="C:\Users\hp\Desktop\Protozoa-Diversit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1600" y="2876550"/>
            <a:ext cx="5562600" cy="2266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0" descr="preencoded.png"/>
          <p:cNvPicPr preferRelativeResize="0"/>
          <p:nvPr/>
        </p:nvPicPr>
        <p:blipFill rotWithShape="1">
          <a:blip r:embed="rId3">
            <a:alphaModFix/>
          </a:blip>
          <a:srcRect t="12963" r="41525" b="17407"/>
          <a:stretch/>
        </p:blipFill>
        <p:spPr>
          <a:xfrm>
            <a:off x="228600" y="971550"/>
            <a:ext cx="5257798" cy="3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57200" y="285750"/>
            <a:ext cx="5943600" cy="52322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Elephant" pitchFamily="18" charset="0"/>
              </a:rPr>
              <a:t>TYPES OF PROTOZOANS</a:t>
            </a:r>
            <a:endParaRPr lang="en-US" sz="2800" dirty="0">
              <a:solidFill>
                <a:schemeClr val="bg1"/>
              </a:solidFill>
              <a:latin typeface="Elephant" pitchFamily="18" charset="0"/>
            </a:endParaRPr>
          </a:p>
        </p:txBody>
      </p:sp>
      <p:pic>
        <p:nvPicPr>
          <p:cNvPr id="13314" name="Picture 2" descr="C:\Users\hp\Desktop\downloa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1047750"/>
            <a:ext cx="2205037" cy="1666875"/>
          </a:xfrm>
          <a:prstGeom prst="rect">
            <a:avLst/>
          </a:prstGeom>
          <a:noFill/>
        </p:spPr>
      </p:pic>
      <p:pic>
        <p:nvPicPr>
          <p:cNvPr id="13315" name="Picture 3" descr="C:\Users\hp\Desktop\download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62600" y="3028950"/>
            <a:ext cx="2274888" cy="1520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1" descr="preencoded.png"/>
          <p:cNvPicPr preferRelativeResize="0"/>
          <p:nvPr/>
        </p:nvPicPr>
        <p:blipFill rotWithShape="1">
          <a:blip r:embed="rId3">
            <a:alphaModFix/>
          </a:blip>
          <a:srcRect l="2041" t="19788" r="41633" b="18021"/>
          <a:stretch/>
        </p:blipFill>
        <p:spPr>
          <a:xfrm>
            <a:off x="152400" y="1123950"/>
            <a:ext cx="5257800" cy="3733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457200" y="285750"/>
            <a:ext cx="5943600" cy="52322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Elephant" pitchFamily="18" charset="0"/>
              </a:rPr>
              <a:t>TYPES OF PROTOZOANS</a:t>
            </a:r>
            <a:endParaRPr lang="en-US" sz="2800" dirty="0">
              <a:solidFill>
                <a:schemeClr val="bg1"/>
              </a:solidFill>
              <a:latin typeface="Elephant" pitchFamily="18" charset="0"/>
            </a:endParaRPr>
          </a:p>
        </p:txBody>
      </p:sp>
      <p:pic>
        <p:nvPicPr>
          <p:cNvPr id="14338" name="Picture 2" descr="C:\Users\hp\Desktop\Paramecium_diagram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1581150"/>
            <a:ext cx="2514599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2" descr="preencoded.png"/>
          <p:cNvPicPr preferRelativeResize="0"/>
          <p:nvPr/>
        </p:nvPicPr>
        <p:blipFill rotWithShape="1">
          <a:blip r:embed="rId3">
            <a:alphaModFix/>
          </a:blip>
          <a:srcRect l="4228" t="20370" r="16279" b="12963"/>
          <a:stretch/>
        </p:blipFill>
        <p:spPr>
          <a:xfrm>
            <a:off x="533400" y="1200150"/>
            <a:ext cx="71628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752600" y="438150"/>
            <a:ext cx="4648200" cy="52322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Elephant" pitchFamily="18" charset="0"/>
              </a:rPr>
              <a:t>KINGDOM  FUNGI</a:t>
            </a:r>
            <a:endParaRPr lang="en-US" sz="2800" dirty="0">
              <a:solidFill>
                <a:schemeClr val="bg1"/>
              </a:solidFill>
              <a:latin typeface="Elephan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3" descr="preencoded.png"/>
          <p:cNvPicPr preferRelativeResize="0"/>
          <p:nvPr/>
        </p:nvPicPr>
        <p:blipFill rotWithShape="1">
          <a:blip r:embed="rId3">
            <a:alphaModFix/>
          </a:blip>
          <a:srcRect l="7229" t="1754" r="9639" b="3509"/>
          <a:stretch/>
        </p:blipFill>
        <p:spPr>
          <a:xfrm>
            <a:off x="228600" y="361950"/>
            <a:ext cx="5257800" cy="41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62" name="Picture 2" descr="C:\Users\hp\Desktop\download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3409950"/>
            <a:ext cx="2359025" cy="1563687"/>
          </a:xfrm>
          <a:prstGeom prst="rect">
            <a:avLst/>
          </a:prstGeom>
          <a:noFill/>
        </p:spPr>
      </p:pic>
      <p:pic>
        <p:nvPicPr>
          <p:cNvPr id="15363" name="Picture 3" descr="C:\Users\hp\Desktop\download (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0" y="1657350"/>
            <a:ext cx="2230437" cy="1649413"/>
          </a:xfrm>
          <a:prstGeom prst="rect">
            <a:avLst/>
          </a:prstGeom>
          <a:noFill/>
        </p:spPr>
      </p:pic>
      <p:pic>
        <p:nvPicPr>
          <p:cNvPr id="15364" name="Picture 4" descr="C:\Users\hp\Desktop\download (3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0800000">
            <a:off x="4953000" y="133350"/>
            <a:ext cx="18288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4" descr="preencoded.png"/>
          <p:cNvPicPr preferRelativeResize="0"/>
          <p:nvPr/>
        </p:nvPicPr>
        <p:blipFill rotWithShape="1">
          <a:blip r:embed="rId3">
            <a:alphaModFix/>
          </a:blip>
          <a:srcRect r="41667"/>
          <a:stretch/>
        </p:blipFill>
        <p:spPr>
          <a:xfrm>
            <a:off x="0" y="0"/>
            <a:ext cx="533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86" name="Picture 2" descr="C:\Users\hp\Desktop\download (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1276350"/>
            <a:ext cx="2743200" cy="2819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57200" y="285750"/>
            <a:ext cx="5181600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Elephant" pitchFamily="18" charset="0"/>
              </a:rPr>
              <a:t>PHYCOMYCETES</a:t>
            </a:r>
            <a:endParaRPr lang="en-US" sz="3200" dirty="0">
              <a:solidFill>
                <a:schemeClr val="bg1"/>
              </a:solidFill>
              <a:latin typeface="Elephan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5" descr="preencoded.png"/>
          <p:cNvPicPr preferRelativeResize="0"/>
          <p:nvPr/>
        </p:nvPicPr>
        <p:blipFill rotWithShape="1">
          <a:blip r:embed="rId3">
            <a:alphaModFix/>
          </a:blip>
          <a:srcRect r="45161"/>
          <a:stretch/>
        </p:blipFill>
        <p:spPr>
          <a:xfrm>
            <a:off x="0" y="133350"/>
            <a:ext cx="5181600" cy="501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0" name="Picture 2" descr="C:\Users\hp\Desktop\images.jpg"/>
          <p:cNvPicPr>
            <a:picLocks noChangeAspect="1" noChangeArrowheads="1"/>
          </p:cNvPicPr>
          <p:nvPr/>
        </p:nvPicPr>
        <p:blipFill>
          <a:blip r:embed="rId4"/>
          <a:srcRect b="7273"/>
          <a:stretch>
            <a:fillRect/>
          </a:stretch>
        </p:blipFill>
        <p:spPr bwMode="auto">
          <a:xfrm>
            <a:off x="4953000" y="666750"/>
            <a:ext cx="3124200" cy="38862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33400" y="590550"/>
            <a:ext cx="3429000" cy="52322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Elephant" pitchFamily="18" charset="0"/>
              </a:rPr>
              <a:t>ASCOMYCETES</a:t>
            </a:r>
            <a:endParaRPr lang="en-US" sz="2800" dirty="0">
              <a:solidFill>
                <a:schemeClr val="bg1"/>
              </a:solidFill>
              <a:latin typeface="Elephan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6" descr="preencoded.png"/>
          <p:cNvPicPr preferRelativeResize="0"/>
          <p:nvPr/>
        </p:nvPicPr>
        <p:blipFill rotWithShape="1">
          <a:blip r:embed="rId3">
            <a:alphaModFix/>
          </a:blip>
          <a:srcRect l="63334" t="10227" r="10833"/>
          <a:stretch/>
        </p:blipFill>
        <p:spPr>
          <a:xfrm>
            <a:off x="5486400" y="361950"/>
            <a:ext cx="2362200" cy="451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73;p26" descr="preencoded.png"/>
          <p:cNvPicPr preferRelativeResize="0"/>
          <p:nvPr/>
        </p:nvPicPr>
        <p:blipFill rotWithShape="1">
          <a:blip r:embed="rId3">
            <a:alphaModFix/>
          </a:blip>
          <a:srcRect r="51666"/>
          <a:stretch/>
        </p:blipFill>
        <p:spPr>
          <a:xfrm>
            <a:off x="304800" y="114300"/>
            <a:ext cx="4800600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685800" y="438150"/>
            <a:ext cx="4191000" cy="52322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Elephant" pitchFamily="18" charset="0"/>
              </a:rPr>
              <a:t>BASIDIOMYCETES</a:t>
            </a:r>
            <a:endParaRPr lang="en-US" sz="2800" dirty="0">
              <a:solidFill>
                <a:schemeClr val="bg1"/>
              </a:solidFill>
              <a:latin typeface="Elephan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7" descr="preencoded.png"/>
          <p:cNvPicPr preferRelativeResize="0"/>
          <p:nvPr/>
        </p:nvPicPr>
        <p:blipFill rotWithShape="1">
          <a:blip r:embed="rId3">
            <a:alphaModFix/>
          </a:blip>
          <a:srcRect l="3383" t="21235" r="15433" b="21622"/>
          <a:stretch/>
        </p:blipFill>
        <p:spPr>
          <a:xfrm>
            <a:off x="457200" y="895350"/>
            <a:ext cx="7315200" cy="2819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752600" y="209550"/>
            <a:ext cx="4495800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Elephant" pitchFamily="18" charset="0"/>
              </a:rPr>
              <a:t>DEUROMYCETES</a:t>
            </a:r>
            <a:endParaRPr lang="en-US" sz="3200" dirty="0">
              <a:solidFill>
                <a:schemeClr val="bg1"/>
              </a:solidFill>
              <a:latin typeface="Elephant" pitchFamily="18" charset="0"/>
            </a:endParaRPr>
          </a:p>
        </p:txBody>
      </p:sp>
      <p:pic>
        <p:nvPicPr>
          <p:cNvPr id="18434" name="Picture 2" descr="C:\Users\hp\Desktop\download (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3746500"/>
            <a:ext cx="2068513" cy="139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8" descr="preencoded.png"/>
          <p:cNvPicPr preferRelativeResize="0"/>
          <p:nvPr/>
        </p:nvPicPr>
        <p:blipFill rotWithShape="1">
          <a:blip r:embed="rId3">
            <a:alphaModFix/>
          </a:blip>
          <a:srcRect l="2532" t="21852" r="29958" b="20370"/>
          <a:stretch/>
        </p:blipFill>
        <p:spPr>
          <a:xfrm>
            <a:off x="0" y="1200150"/>
            <a:ext cx="6096000" cy="350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58" name="Picture 2" descr="C:\Users\hp\Desktop\Lichens.png"/>
          <p:cNvPicPr>
            <a:picLocks noChangeAspect="1" noChangeArrowheads="1"/>
          </p:cNvPicPr>
          <p:nvPr/>
        </p:nvPicPr>
        <p:blipFill>
          <a:blip r:embed="rId4"/>
          <a:srcRect l="47990" t="14913" b="1647"/>
          <a:stretch>
            <a:fillRect/>
          </a:stretch>
        </p:blipFill>
        <p:spPr bwMode="auto">
          <a:xfrm>
            <a:off x="6019800" y="3105150"/>
            <a:ext cx="1951038" cy="1447800"/>
          </a:xfrm>
          <a:prstGeom prst="rect">
            <a:avLst/>
          </a:prstGeom>
          <a:noFill/>
        </p:spPr>
      </p:pic>
      <p:pic>
        <p:nvPicPr>
          <p:cNvPr id="6" name="Picture 2" descr="C:\Users\hp\Desktop\Lichens.png"/>
          <p:cNvPicPr>
            <a:picLocks noChangeAspect="1" noChangeArrowheads="1"/>
          </p:cNvPicPr>
          <p:nvPr/>
        </p:nvPicPr>
        <p:blipFill>
          <a:blip r:embed="rId4"/>
          <a:srcRect t="14913" r="52010"/>
          <a:stretch>
            <a:fillRect/>
          </a:stretch>
        </p:blipFill>
        <p:spPr bwMode="auto">
          <a:xfrm>
            <a:off x="5943600" y="1200150"/>
            <a:ext cx="1800225" cy="147637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00200" y="285750"/>
            <a:ext cx="4114800" cy="83099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Elephant" pitchFamily="18" charset="0"/>
              </a:rPr>
              <a:t>LICHENS</a:t>
            </a:r>
            <a:endParaRPr lang="en-US" sz="4800" dirty="0">
              <a:solidFill>
                <a:schemeClr val="bg1"/>
              </a:solidFill>
              <a:latin typeface="Elephan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9" descr="preencoded.png"/>
          <p:cNvPicPr preferRelativeResize="0"/>
          <p:nvPr/>
        </p:nvPicPr>
        <p:blipFill rotWithShape="1">
          <a:blip r:embed="rId3">
            <a:alphaModFix/>
          </a:blip>
          <a:srcRect l="3441" t="20629" r="26882" b="16434"/>
          <a:stretch/>
        </p:blipFill>
        <p:spPr>
          <a:xfrm>
            <a:off x="152400" y="1047750"/>
            <a:ext cx="61722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371600" y="361950"/>
            <a:ext cx="4572000" cy="52322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Elephant" pitchFamily="18" charset="0"/>
              </a:rPr>
              <a:t>KINGDOM PLANTAE</a:t>
            </a:r>
            <a:endParaRPr lang="en-US" sz="2800" dirty="0">
              <a:solidFill>
                <a:schemeClr val="bg1"/>
              </a:solidFill>
              <a:latin typeface="Elephant" pitchFamily="18" charset="0"/>
            </a:endParaRPr>
          </a:p>
        </p:txBody>
      </p:sp>
      <p:pic>
        <p:nvPicPr>
          <p:cNvPr id="20483" name="Picture 3" descr="C:\Users\hp\Desktop\download (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1504950"/>
            <a:ext cx="1563687" cy="2359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0" descr="preencoded.png"/>
          <p:cNvPicPr preferRelativeResize="0"/>
          <p:nvPr/>
        </p:nvPicPr>
        <p:blipFill rotWithShape="1">
          <a:blip r:embed="rId3">
            <a:alphaModFix/>
          </a:blip>
          <a:srcRect l="3404" t="22433" r="8936" b="16730"/>
          <a:stretch/>
        </p:blipFill>
        <p:spPr>
          <a:xfrm>
            <a:off x="228600" y="1200150"/>
            <a:ext cx="60198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06" name="Picture 2" descr="C:\Users\hp\Desktop\download (7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1352550"/>
            <a:ext cx="1657350" cy="2667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47800" y="361950"/>
            <a:ext cx="4876800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Elephant" pitchFamily="18" charset="0"/>
              </a:rPr>
              <a:t>KINDOM ANIMILIA</a:t>
            </a:r>
            <a:endParaRPr lang="en-US" sz="3200" dirty="0">
              <a:solidFill>
                <a:schemeClr val="bg1"/>
              </a:solidFill>
              <a:latin typeface="Elephan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31" descr="preencoded.png"/>
          <p:cNvPicPr preferRelativeResize="0"/>
          <p:nvPr/>
        </p:nvPicPr>
        <p:blipFill rotWithShape="1">
          <a:blip r:embed="rId3">
            <a:alphaModFix/>
          </a:blip>
          <a:srcRect t="20370" r="36842"/>
          <a:stretch/>
        </p:blipFill>
        <p:spPr>
          <a:xfrm>
            <a:off x="0" y="1047750"/>
            <a:ext cx="5715000" cy="40957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990600" y="361950"/>
            <a:ext cx="5334000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Elephant" pitchFamily="18" charset="0"/>
              </a:rPr>
              <a:t>VIRUS AND VIROIDS</a:t>
            </a:r>
            <a:endParaRPr lang="en-US" sz="3200" dirty="0">
              <a:solidFill>
                <a:schemeClr val="bg1"/>
              </a:solidFill>
              <a:latin typeface="Elephant" pitchFamily="18" charset="0"/>
            </a:endParaRPr>
          </a:p>
        </p:txBody>
      </p:sp>
      <p:pic>
        <p:nvPicPr>
          <p:cNvPr id="22530" name="Picture 2" descr="C:\Users\hp\Desktop\download (8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1809750"/>
            <a:ext cx="1922463" cy="1922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2" descr="preencoded.png"/>
          <p:cNvPicPr preferRelativeResize="0"/>
          <p:nvPr/>
        </p:nvPicPr>
        <p:blipFill rotWithShape="1">
          <a:blip r:embed="rId3">
            <a:alphaModFix/>
          </a:blip>
          <a:srcRect l="5000" r="7500" b="65134"/>
          <a:stretch/>
        </p:blipFill>
        <p:spPr>
          <a:xfrm>
            <a:off x="0" y="209550"/>
            <a:ext cx="8001000" cy="17335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010400" y="165735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w</a:t>
            </a:r>
            <a:r>
              <a:rPr lang="en-US" sz="20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eight.</a:t>
            </a:r>
            <a:endParaRPr lang="en-US" sz="2000" dirty="0"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3554" name="Picture 2" descr="C:\Users\hp\Desktop\download (9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2266950"/>
            <a:ext cx="1598613" cy="2298700"/>
          </a:xfrm>
          <a:prstGeom prst="rect">
            <a:avLst/>
          </a:prstGeom>
          <a:noFill/>
        </p:spPr>
      </p:pic>
      <p:pic>
        <p:nvPicPr>
          <p:cNvPr id="23555" name="Picture 3" descr="C:\Users\hp\Desktop\download (10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2190750"/>
            <a:ext cx="1925637" cy="1981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96000" y="4400550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Elephant" pitchFamily="18" charset="0"/>
              </a:rPr>
              <a:t>T.O. </a:t>
            </a:r>
            <a:r>
              <a:rPr lang="en-US" dirty="0" err="1" smtClean="0">
                <a:latin typeface="Elephant" pitchFamily="18" charset="0"/>
              </a:rPr>
              <a:t>Diener</a:t>
            </a:r>
            <a:endParaRPr lang="en-US" dirty="0">
              <a:latin typeface="Elephant" pitchFamily="18" charset="0"/>
            </a:endParaRPr>
          </a:p>
        </p:txBody>
      </p:sp>
      <p:pic>
        <p:nvPicPr>
          <p:cNvPr id="23556" name="Picture 4" descr="C:\Users\hp\Desktop\1-s2.0-S1359644617302970-gr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2266950"/>
            <a:ext cx="51054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hp\Desktop\pngtree-cartoon-green-protection-environment-background-material-painted-backgroundprotect-the-image_817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28800" y="971550"/>
            <a:ext cx="571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Elephant" pitchFamily="18" charset="0"/>
              </a:rPr>
              <a:t>THANK YOU</a:t>
            </a:r>
            <a:endParaRPr lang="en-US" sz="6000" dirty="0">
              <a:latin typeface="Elephan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97</TotalTime>
  <Words>125</Words>
  <PresentationFormat>On-screen Show (16:9)</PresentationFormat>
  <Paragraphs>77</Paragraphs>
  <Slides>32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Opulent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Windows User</cp:lastModifiedBy>
  <cp:revision>12</cp:revision>
  <dcterms:modified xsi:type="dcterms:W3CDTF">2020-07-11T08:44:22Z</dcterms:modified>
</cp:coreProperties>
</file>