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107" d="100"/>
          <a:sy n="107" d="100"/>
        </p:scale>
        <p:origin x="6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7620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On-screen Show (16:9)</PresentationFormat>
  <Paragraphs>19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Meera Bhalla</cp:lastModifiedBy>
  <cp:revision>1</cp:revision>
  <dcterms:created xsi:type="dcterms:W3CDTF">2020-05-07T12:55:11Z</dcterms:created>
  <dcterms:modified xsi:type="dcterms:W3CDTF">2020-07-15T04:56:08Z</dcterms:modified>
</cp:coreProperties>
</file>